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73" r:id="rId2"/>
    <p:sldId id="257" r:id="rId3"/>
    <p:sldId id="274" r:id="rId4"/>
    <p:sldId id="259" r:id="rId5"/>
    <p:sldId id="279" r:id="rId6"/>
    <p:sldId id="261" r:id="rId7"/>
    <p:sldId id="275" r:id="rId8"/>
    <p:sldId id="272" r:id="rId9"/>
    <p:sldId id="276" r:id="rId10"/>
    <p:sldId id="265" r:id="rId11"/>
    <p:sldId id="280" r:id="rId12"/>
    <p:sldId id="267" r:id="rId13"/>
    <p:sldId id="278" r:id="rId14"/>
    <p:sldId id="269" r:id="rId15"/>
    <p:sldId id="271" r:id="rId16"/>
  </p:sldIdLst>
  <p:sldSz cx="18288000" cy="10287000"/>
  <p:notesSz cx="6858000" cy="9144000"/>
  <p:embeddedFontLst>
    <p:embeddedFont>
      <p:font typeface="Calibri" panose="020F0502020204030204" pitchFamily="34" charset="0"/>
      <p:regular r:id="rId17"/>
      <p:bold r:id="rId18"/>
      <p:italic r:id="rId19"/>
      <p:boldItalic r:id="rId20"/>
    </p:embeddedFont>
    <p:embeddedFont>
      <p:font typeface="UD デジタル 教科書体 NK-B" panose="02020700000000000000" pitchFamily="18" charset="-128"/>
      <p:bold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52" d="100"/>
          <a:sy n="52" d="100"/>
        </p:scale>
        <p:origin x="778" y="6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8/23/2023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8/23/2023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8/23/2023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8/23/2023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8/23/2023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8/23/2023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8/23/2023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8/23/2023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2.svg"/><Relationship Id="rId7"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6.svg"/><Relationship Id="rId5" Type="http://schemas.openxmlformats.org/officeDocument/2006/relationships/image" Target="../media/image5.png"/><Relationship Id="rId10" Type="http://schemas.openxmlformats.org/officeDocument/2006/relationships/image" Target="../media/image19.svg"/><Relationship Id="rId4" Type="http://schemas.openxmlformats.org/officeDocument/2006/relationships/image" Target="../media/image21.jpeg"/><Relationship Id="rId9" Type="http://schemas.openxmlformats.org/officeDocument/2006/relationships/image" Target="../media/image18.png"/></Relationships>
</file>

<file path=ppt/slides/_rels/slide1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23.jpe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svg"/><Relationship Id="rId7" Type="http://schemas.openxmlformats.org/officeDocument/2006/relationships/image" Target="../media/image28.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svg"/><Relationship Id="rId4" Type="http://schemas.openxmlformats.org/officeDocument/2006/relationships/image" Target="../media/image25.png"/><Relationship Id="rId9" Type="http://schemas.openxmlformats.org/officeDocument/2006/relationships/image" Target="../media/image30.svg"/></Relationships>
</file>

<file path=ppt/slides/_rels/slide15.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svg"/><Relationship Id="rId7" Type="http://schemas.openxmlformats.org/officeDocument/2006/relationships/image" Target="../media/image34.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2.svg"/><Relationship Id="rId4" Type="http://schemas.openxmlformats.org/officeDocument/2006/relationships/image" Target="../media/image31.png"/><Relationship Id="rId9" Type="http://schemas.openxmlformats.org/officeDocument/2006/relationships/image" Target="../media/image30.svg"/></Relationships>
</file>

<file path=ppt/slides/_rels/slide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svg"/><Relationship Id="rId7" Type="http://schemas.openxmlformats.org/officeDocument/2006/relationships/image" Target="../media/image8.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 Id="rId9" Type="http://schemas.openxmlformats.org/officeDocument/2006/relationships/image" Target="../media/image10.svg"/></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2.svg"/><Relationship Id="rId7"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6.svg"/><Relationship Id="rId5" Type="http://schemas.openxmlformats.org/officeDocument/2006/relationships/image" Target="../media/image5.png"/><Relationship Id="rId10" Type="http://schemas.openxmlformats.org/officeDocument/2006/relationships/image" Target="../media/image19.svg"/><Relationship Id="rId4" Type="http://schemas.openxmlformats.org/officeDocument/2006/relationships/image" Target="../media/image15.jpeg"/><Relationship Id="rId9" Type="http://schemas.openxmlformats.org/officeDocument/2006/relationships/image" Target="../media/image18.png"/></Relationships>
</file>

<file path=ppt/slides/_rels/slide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1"/>
          <p:cNvSpPr/>
          <p:nvPr/>
        </p:nvSpPr>
        <p:spPr>
          <a:xfrm>
            <a:off x="954360" y="2171700"/>
            <a:ext cx="16678327" cy="7619204"/>
          </a:xfrm>
          <a:custGeom>
            <a:avLst/>
            <a:gdLst/>
            <a:ahLst/>
            <a:cxnLst/>
            <a:rect l="l" t="t" r="r" b="b"/>
            <a:pathLst>
              <a:path w="16678327" h="1959084">
                <a:moveTo>
                  <a:pt x="0" y="0"/>
                </a:moveTo>
                <a:lnTo>
                  <a:pt x="16678326" y="0"/>
                </a:lnTo>
                <a:lnTo>
                  <a:pt x="16678326" y="1959085"/>
                </a:lnTo>
                <a:lnTo>
                  <a:pt x="0" y="1959085"/>
                </a:lnTo>
                <a:lnTo>
                  <a:pt x="0" y="0"/>
                </a:lnTo>
                <a:close/>
              </a:path>
            </a:pathLst>
          </a:custGeom>
          <a:blipFill>
            <a:blip r:embed="rId2">
              <a:extLst>
                <a:ext uri="{96DAC541-7B7A-43D3-8B79-37D633B846F1}">
                  <asvg:svgBlip xmlns:asvg="http://schemas.microsoft.com/office/drawing/2016/SVG/main" r:embed="rId3"/>
                </a:ext>
              </a:extLst>
            </a:blip>
            <a:stretch>
              <a:fillRect l="-733" b="-97243"/>
            </a:stretch>
          </a:blipFill>
        </p:spPr>
        <p:txBody>
          <a:bodyPr/>
          <a:lstStyle/>
          <a:p>
            <a:endParaRPr lang="ja-JP" altLang="en-US">
              <a:latin typeface="UD デジタル 教科書体 NK-B" panose="02020700000000000000" pitchFamily="18" charset="-128"/>
              <a:ea typeface="UD デジタル 教科書体 NK-B" panose="02020700000000000000" pitchFamily="18" charset="-128"/>
            </a:endParaRPr>
          </a:p>
        </p:txBody>
      </p:sp>
      <p:sp>
        <p:nvSpPr>
          <p:cNvPr id="11" name="TextBox 11"/>
          <p:cNvSpPr txBox="1"/>
          <p:nvPr/>
        </p:nvSpPr>
        <p:spPr>
          <a:xfrm>
            <a:off x="0" y="904875"/>
            <a:ext cx="18288000" cy="1086580"/>
          </a:xfrm>
          <a:prstGeom prst="rect">
            <a:avLst/>
          </a:prstGeom>
        </p:spPr>
        <p:txBody>
          <a:bodyPr wrap="square" lIns="0" tIns="0" rIns="0" bIns="0" rtlCol="0" anchor="t">
            <a:spAutoFit/>
          </a:bodyPr>
          <a:lstStyle/>
          <a:p>
            <a:pPr>
              <a:lnSpc>
                <a:spcPts val="8959"/>
              </a:lnSpc>
              <a:spcBef>
                <a:spcPct val="0"/>
              </a:spcBef>
            </a:pPr>
            <a:r>
              <a:rPr lang="ja-JP" altLang="en-US" sz="6000" dirty="0">
                <a:solidFill>
                  <a:srgbClr val="000000"/>
                </a:solidFill>
                <a:latin typeface="UD デジタル 教科書体 NK-B" panose="02020700000000000000" pitchFamily="18" charset="-128"/>
                <a:ea typeface="UD デジタル 教科書体 NK-B" panose="02020700000000000000" pitchFamily="18" charset="-128"/>
              </a:rPr>
              <a:t>　　パワポでの授業は</a:t>
            </a:r>
            <a:r>
              <a:rPr lang="ja-JP" altLang="en-US" sz="6000" dirty="0">
                <a:solidFill>
                  <a:srgbClr val="FF0000"/>
                </a:solidFill>
                <a:latin typeface="UD デジタル 教科書体 NK-B" panose="02020700000000000000" pitchFamily="18" charset="-128"/>
                <a:ea typeface="UD デジタル 教科書体 NK-B" panose="02020700000000000000" pitchFamily="18" charset="-128"/>
              </a:rPr>
              <a:t>スライドショー</a:t>
            </a:r>
            <a:r>
              <a:rPr lang="ja-JP" altLang="en-US" sz="6000" dirty="0">
                <a:solidFill>
                  <a:srgbClr val="000000"/>
                </a:solidFill>
                <a:latin typeface="UD デジタル 教科書体 NK-B" panose="02020700000000000000" pitchFamily="18" charset="-128"/>
                <a:ea typeface="UD デジタル 教科書体 NK-B" panose="02020700000000000000" pitchFamily="18" charset="-128"/>
              </a:rPr>
              <a:t>で進めてください！　</a:t>
            </a:r>
            <a:endParaRPr lang="en-US" sz="6000" dirty="0">
              <a:solidFill>
                <a:srgbClr val="000000"/>
              </a:solidFill>
              <a:latin typeface="UD デジタル 教科書体 NK-B" panose="02020700000000000000" pitchFamily="18" charset="-128"/>
              <a:ea typeface="UD デジタル 教科書体 NK-B" panose="02020700000000000000" pitchFamily="18" charset="-128"/>
            </a:endParaRPr>
          </a:p>
        </p:txBody>
      </p:sp>
      <p:sp>
        <p:nvSpPr>
          <p:cNvPr id="13" name="TextBox 13"/>
          <p:cNvSpPr txBox="1"/>
          <p:nvPr/>
        </p:nvSpPr>
        <p:spPr>
          <a:xfrm>
            <a:off x="1600199" y="2582046"/>
            <a:ext cx="15386648" cy="6776727"/>
          </a:xfrm>
          <a:prstGeom prst="rect">
            <a:avLst/>
          </a:prstGeom>
        </p:spPr>
        <p:txBody>
          <a:bodyPr wrap="square" lIns="0" tIns="0" rIns="0" bIns="0" rtlCol="0" anchor="t">
            <a:spAutoFit/>
          </a:bodyPr>
          <a:lstStyle/>
          <a:p>
            <a:pPr>
              <a:lnSpc>
                <a:spcPts val="6719"/>
              </a:lnSpc>
              <a:spcBef>
                <a:spcPct val="0"/>
              </a:spcBef>
            </a:pPr>
            <a:r>
              <a:rPr lang="ja-JP" altLang="en-US" sz="3200" dirty="0">
                <a:solidFill>
                  <a:srgbClr val="000000"/>
                </a:solidFill>
                <a:latin typeface="UD デジタル 教科書体 NK-B" panose="02020700000000000000" pitchFamily="18" charset="-128"/>
                <a:ea typeface="UD デジタル 教科書体 NK-B" panose="02020700000000000000" pitchFamily="18" charset="-128"/>
              </a:rPr>
              <a:t>・ 表示させたい欄の</a:t>
            </a:r>
            <a:r>
              <a:rPr lang="ja-JP" altLang="en-US" sz="3200" dirty="0">
                <a:solidFill>
                  <a:srgbClr val="FF0000"/>
                </a:solidFill>
                <a:latin typeface="UD デジタル 教科書体 NK-B" panose="02020700000000000000" pitchFamily="18" charset="-128"/>
                <a:ea typeface="UD デジタル 教科書体 NK-B" panose="02020700000000000000" pitchFamily="18" charset="-128"/>
              </a:rPr>
              <a:t>薄緑色をクリックまたはタップすると、解答が表示</a:t>
            </a:r>
            <a:r>
              <a:rPr lang="ja-JP" altLang="en-US" sz="3200" dirty="0">
                <a:solidFill>
                  <a:srgbClr val="000000"/>
                </a:solidFill>
                <a:latin typeface="UD デジタル 教科書体 NK-B" panose="02020700000000000000" pitchFamily="18" charset="-128"/>
                <a:ea typeface="UD デジタル 教科書体 NK-B" panose="02020700000000000000" pitchFamily="18" charset="-128"/>
              </a:rPr>
              <a:t>されます。</a:t>
            </a:r>
            <a:endParaRPr lang="en-US" altLang="ja-JP" sz="3200" dirty="0">
              <a:solidFill>
                <a:srgbClr val="000000"/>
              </a:solidFill>
              <a:latin typeface="UD デジタル 教科書体 NK-B" panose="02020700000000000000" pitchFamily="18" charset="-128"/>
              <a:ea typeface="UD デジタル 教科書体 NK-B" panose="02020700000000000000" pitchFamily="18" charset="-128"/>
            </a:endParaRPr>
          </a:p>
          <a:p>
            <a:pPr>
              <a:lnSpc>
                <a:spcPts val="6719"/>
              </a:lnSpc>
              <a:spcBef>
                <a:spcPct val="0"/>
              </a:spcBef>
            </a:pPr>
            <a:r>
              <a:rPr lang="ja-JP" altLang="en-US" sz="3200" dirty="0">
                <a:solidFill>
                  <a:srgbClr val="000000"/>
                </a:solidFill>
                <a:latin typeface="UD デジタル 教科書体 NK-B" panose="02020700000000000000" pitchFamily="18" charset="-128"/>
                <a:ea typeface="UD デジタル 教科書体 NK-B" panose="02020700000000000000" pitchFamily="18" charset="-128"/>
              </a:rPr>
              <a:t>　 生徒とのやりとりに応じて、先生が表示順を決めながらすすめてください。</a:t>
            </a:r>
            <a:endParaRPr lang="en-US" altLang="ja-JP" sz="3200" dirty="0">
              <a:solidFill>
                <a:srgbClr val="000000"/>
              </a:solidFill>
              <a:latin typeface="UD デジタル 教科書体 NK-B" panose="02020700000000000000" pitchFamily="18" charset="-128"/>
              <a:ea typeface="UD デジタル 教科書体 NK-B" panose="02020700000000000000" pitchFamily="18" charset="-128"/>
            </a:endParaRPr>
          </a:p>
          <a:p>
            <a:pPr>
              <a:lnSpc>
                <a:spcPts val="6719"/>
              </a:lnSpc>
              <a:spcBef>
                <a:spcPct val="0"/>
              </a:spcBef>
            </a:pPr>
            <a:endParaRPr lang="en-US" altLang="ja-JP" sz="3200" dirty="0">
              <a:solidFill>
                <a:srgbClr val="000000"/>
              </a:solidFill>
              <a:latin typeface="UD デジタル 教科書体 NK-B" panose="02020700000000000000" pitchFamily="18" charset="-128"/>
              <a:ea typeface="UD デジタル 教科書体 NK-B" panose="02020700000000000000" pitchFamily="18" charset="-128"/>
            </a:endParaRPr>
          </a:p>
          <a:p>
            <a:pPr>
              <a:lnSpc>
                <a:spcPts val="6719"/>
              </a:lnSpc>
              <a:spcBef>
                <a:spcPct val="0"/>
              </a:spcBef>
            </a:pPr>
            <a:r>
              <a:rPr lang="ja-JP" altLang="en-US" sz="3200" dirty="0">
                <a:solidFill>
                  <a:srgbClr val="000000"/>
                </a:solidFill>
                <a:latin typeface="UD デジタル 教科書体 NK-B" panose="02020700000000000000" pitchFamily="18" charset="-128"/>
                <a:ea typeface="UD デジタル 教科書体 NK-B" panose="02020700000000000000" pitchFamily="18" charset="-128"/>
              </a:rPr>
              <a:t>・ </a:t>
            </a:r>
            <a:r>
              <a:rPr lang="en-US" altLang="ja-JP" sz="3200" dirty="0">
                <a:solidFill>
                  <a:srgbClr val="000000"/>
                </a:solidFill>
                <a:latin typeface="UD デジタル 教科書体 NK-B" panose="02020700000000000000" pitchFamily="18" charset="-128"/>
                <a:ea typeface="UD デジタル 教科書体 NK-B" panose="02020700000000000000" pitchFamily="18" charset="-128"/>
              </a:rPr>
              <a:t>8</a:t>
            </a:r>
            <a:r>
              <a:rPr lang="ja-JP" altLang="en-US" sz="3200" dirty="0">
                <a:solidFill>
                  <a:srgbClr val="000000"/>
                </a:solidFill>
                <a:latin typeface="UD デジタル 教科書体 NK-B" panose="02020700000000000000" pitchFamily="18" charset="-128"/>
                <a:ea typeface="UD デジタル 教科書体 NK-B" panose="02020700000000000000" pitchFamily="18" charset="-128"/>
              </a:rPr>
              <a:t>、９枚目はお住いの地域の山についてクイズをするためのスライドです。</a:t>
            </a:r>
            <a:r>
              <a:rPr lang="ja-JP" altLang="en-US" sz="3200" dirty="0">
                <a:solidFill>
                  <a:srgbClr val="FF0000"/>
                </a:solidFill>
                <a:latin typeface="UD デジタル 教科書体 NK-B" panose="02020700000000000000" pitchFamily="18" charset="-128"/>
                <a:ea typeface="UD デジタル 教科書体 NK-B" panose="02020700000000000000" pitchFamily="18" charset="-128"/>
              </a:rPr>
              <a:t>赤字</a:t>
            </a:r>
            <a:r>
              <a:rPr lang="ja-JP" altLang="en-US" sz="3200" dirty="0">
                <a:solidFill>
                  <a:srgbClr val="000000"/>
                </a:solidFill>
                <a:latin typeface="UD デジタル 教科書体 NK-B" panose="02020700000000000000" pitchFamily="18" charset="-128"/>
                <a:ea typeface="UD デジタル 教科書体 NK-B" panose="02020700000000000000" pitchFamily="18" charset="-128"/>
              </a:rPr>
              <a:t>の部分を</a:t>
            </a:r>
            <a:endParaRPr lang="en-US" altLang="ja-JP" sz="3200" dirty="0">
              <a:solidFill>
                <a:srgbClr val="000000"/>
              </a:solidFill>
              <a:latin typeface="UD デジタル 教科書体 NK-B" panose="02020700000000000000" pitchFamily="18" charset="-128"/>
              <a:ea typeface="UD デジタル 教科書体 NK-B" panose="02020700000000000000" pitchFamily="18" charset="-128"/>
            </a:endParaRPr>
          </a:p>
          <a:p>
            <a:pPr>
              <a:lnSpc>
                <a:spcPts val="6719"/>
              </a:lnSpc>
              <a:spcBef>
                <a:spcPct val="0"/>
              </a:spcBef>
            </a:pPr>
            <a:r>
              <a:rPr lang="ja-JP" altLang="en-US" sz="3200" dirty="0">
                <a:solidFill>
                  <a:srgbClr val="000000"/>
                </a:solidFill>
                <a:latin typeface="UD デジタル 教科書体 NK-B" panose="02020700000000000000" pitchFamily="18" charset="-128"/>
                <a:ea typeface="UD デジタル 教科書体 NK-B" panose="02020700000000000000" pitchFamily="18" charset="-128"/>
              </a:rPr>
              <a:t>　 出題したい山名、高さにかえてご使用下さい。</a:t>
            </a:r>
            <a:endParaRPr lang="en-US" altLang="ja-JP" sz="3200" dirty="0">
              <a:solidFill>
                <a:srgbClr val="000000"/>
              </a:solidFill>
              <a:latin typeface="UD デジタル 教科書体 NK-B" panose="02020700000000000000" pitchFamily="18" charset="-128"/>
              <a:ea typeface="UD デジタル 教科書体 NK-B" panose="02020700000000000000" pitchFamily="18" charset="-128"/>
            </a:endParaRPr>
          </a:p>
          <a:p>
            <a:pPr>
              <a:lnSpc>
                <a:spcPts val="6719"/>
              </a:lnSpc>
              <a:spcBef>
                <a:spcPct val="0"/>
              </a:spcBef>
            </a:pPr>
            <a:r>
              <a:rPr lang="ja-JP" altLang="en-US" sz="3200" dirty="0">
                <a:solidFill>
                  <a:srgbClr val="000000"/>
                </a:solidFill>
                <a:latin typeface="UD デジタル 教科書体 NK-B" panose="02020700000000000000" pitchFamily="18" charset="-128"/>
                <a:ea typeface="UD デジタル 教科書体 NK-B" panose="02020700000000000000" pitchFamily="18" charset="-128"/>
              </a:rPr>
              <a:t>　　</a:t>
            </a:r>
            <a:r>
              <a:rPr lang="en-US" altLang="ja-JP" sz="3200" dirty="0">
                <a:solidFill>
                  <a:srgbClr val="000000"/>
                </a:solidFill>
                <a:latin typeface="UD デジタル 教科書体 NK-B" panose="02020700000000000000" pitchFamily="18" charset="-128"/>
                <a:ea typeface="UD デジタル 教科書体 NK-B" panose="02020700000000000000" pitchFamily="18" charset="-128"/>
              </a:rPr>
              <a:t>※ </a:t>
            </a:r>
            <a:r>
              <a:rPr lang="ja-JP" altLang="en-US" sz="3200" dirty="0">
                <a:solidFill>
                  <a:srgbClr val="000000"/>
                </a:solidFill>
                <a:latin typeface="UD デジタル 教科書体 NK-B" panose="02020700000000000000" pitchFamily="18" charset="-128"/>
                <a:ea typeface="UD デジタル 教科書体 NK-B" panose="02020700000000000000" pitchFamily="18" charset="-128"/>
              </a:rPr>
              <a:t>テキストボックスごと書き換えるとアニメーションが作動しなくなりますので</a:t>
            </a:r>
            <a:endParaRPr lang="en-US" altLang="ja-JP" sz="3200" dirty="0">
              <a:solidFill>
                <a:srgbClr val="000000"/>
              </a:solidFill>
              <a:latin typeface="UD デジタル 教科書体 NK-B" panose="02020700000000000000" pitchFamily="18" charset="-128"/>
              <a:ea typeface="UD デジタル 教科書体 NK-B" panose="02020700000000000000" pitchFamily="18" charset="-128"/>
            </a:endParaRPr>
          </a:p>
          <a:p>
            <a:pPr>
              <a:lnSpc>
                <a:spcPts val="6719"/>
              </a:lnSpc>
              <a:spcBef>
                <a:spcPct val="0"/>
              </a:spcBef>
            </a:pPr>
            <a:r>
              <a:rPr lang="ja-JP" altLang="en-US" sz="3200" dirty="0">
                <a:solidFill>
                  <a:srgbClr val="000000"/>
                </a:solidFill>
                <a:latin typeface="UD デジタル 教科書体 NK-B" panose="02020700000000000000" pitchFamily="18" charset="-128"/>
                <a:ea typeface="UD デジタル 教科書体 NK-B" panose="02020700000000000000" pitchFamily="18" charset="-128"/>
              </a:rPr>
              <a:t>　　　　　ご注意下さい。（あらかじめバックアップを取ってから編集されますことを強く</a:t>
            </a:r>
            <a:endParaRPr lang="en-US" altLang="ja-JP" sz="3200" dirty="0">
              <a:solidFill>
                <a:srgbClr val="000000"/>
              </a:solidFill>
              <a:latin typeface="UD デジタル 教科書体 NK-B" panose="02020700000000000000" pitchFamily="18" charset="-128"/>
              <a:ea typeface="UD デジタル 教科書体 NK-B" panose="02020700000000000000" pitchFamily="18" charset="-128"/>
            </a:endParaRPr>
          </a:p>
          <a:p>
            <a:pPr>
              <a:lnSpc>
                <a:spcPts val="6719"/>
              </a:lnSpc>
              <a:spcBef>
                <a:spcPct val="0"/>
              </a:spcBef>
            </a:pPr>
            <a:r>
              <a:rPr lang="ja-JP" altLang="en-US" sz="3200" dirty="0">
                <a:solidFill>
                  <a:srgbClr val="000000"/>
                </a:solidFill>
                <a:latin typeface="UD デジタル 教科書体 NK-B" panose="02020700000000000000" pitchFamily="18" charset="-128"/>
                <a:ea typeface="UD デジタル 教科書体 NK-B" panose="02020700000000000000" pitchFamily="18" charset="-128"/>
              </a:rPr>
              <a:t>　　　　　おすすめいたします。）</a:t>
            </a:r>
            <a:endParaRPr lang="en-US" sz="3200" dirty="0">
              <a:solidFill>
                <a:srgbClr val="000000"/>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24467845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1"/>
          <p:cNvSpPr/>
          <p:nvPr/>
        </p:nvSpPr>
        <p:spPr>
          <a:xfrm>
            <a:off x="805931" y="2913921"/>
            <a:ext cx="16678327" cy="1959084"/>
          </a:xfrm>
          <a:custGeom>
            <a:avLst/>
            <a:gdLst/>
            <a:ahLst/>
            <a:cxnLst/>
            <a:rect l="l" t="t" r="r" b="b"/>
            <a:pathLst>
              <a:path w="16678327" h="1959084">
                <a:moveTo>
                  <a:pt x="0" y="0"/>
                </a:moveTo>
                <a:lnTo>
                  <a:pt x="16678326" y="0"/>
                </a:lnTo>
                <a:lnTo>
                  <a:pt x="16678326" y="1959084"/>
                </a:lnTo>
                <a:lnTo>
                  <a:pt x="0" y="1959084"/>
                </a:lnTo>
                <a:lnTo>
                  <a:pt x="0" y="0"/>
                </a:lnTo>
                <a:close/>
              </a:path>
            </a:pathLst>
          </a:custGeom>
          <a:blipFill>
            <a:blip r:embed="rId2">
              <a:extLst>
                <a:ext uri="{96DAC541-7B7A-43D3-8B79-37D633B846F1}">
                  <asvg:svgBlip xmlns:asvg="http://schemas.microsoft.com/office/drawing/2016/SVG/main" r:embed="rId3"/>
                </a:ext>
              </a:extLst>
            </a:blip>
            <a:stretch>
              <a:fillRect l="-733" b="-97243"/>
            </a:stretch>
          </a:blipFill>
        </p:spPr>
        <p:txBody>
          <a:bodyPr/>
          <a:lstStyle/>
          <a:p>
            <a:endParaRPr lang="ja-JP" altLang="en-US">
              <a:latin typeface="UD デジタル 教科書体 NK-B" panose="02020700000000000000" pitchFamily="18" charset="-128"/>
              <a:ea typeface="UD デジタル 教科書体 NK-B" panose="02020700000000000000" pitchFamily="18" charset="-128"/>
            </a:endParaRPr>
          </a:p>
        </p:txBody>
      </p:sp>
      <p:sp>
        <p:nvSpPr>
          <p:cNvPr id="3" name="G2"/>
          <p:cNvSpPr/>
          <p:nvPr/>
        </p:nvSpPr>
        <p:spPr>
          <a:xfrm>
            <a:off x="803743" y="5240283"/>
            <a:ext cx="16678327" cy="1959084"/>
          </a:xfrm>
          <a:custGeom>
            <a:avLst/>
            <a:gdLst/>
            <a:ahLst/>
            <a:cxnLst/>
            <a:rect l="l" t="t" r="r" b="b"/>
            <a:pathLst>
              <a:path w="16678327" h="1959084">
                <a:moveTo>
                  <a:pt x="0" y="0"/>
                </a:moveTo>
                <a:lnTo>
                  <a:pt x="16678326" y="0"/>
                </a:lnTo>
                <a:lnTo>
                  <a:pt x="16678326" y="1959084"/>
                </a:lnTo>
                <a:lnTo>
                  <a:pt x="0" y="1959084"/>
                </a:lnTo>
                <a:lnTo>
                  <a:pt x="0" y="0"/>
                </a:lnTo>
                <a:close/>
              </a:path>
            </a:pathLst>
          </a:custGeom>
          <a:blipFill>
            <a:blip r:embed="rId2">
              <a:extLst>
                <a:ext uri="{96DAC541-7B7A-43D3-8B79-37D633B846F1}">
                  <asvg:svgBlip xmlns:asvg="http://schemas.microsoft.com/office/drawing/2016/SVG/main" r:embed="rId3"/>
                </a:ext>
              </a:extLst>
            </a:blip>
            <a:stretch>
              <a:fillRect l="-733" b="-97243"/>
            </a:stretch>
          </a:blipFill>
        </p:spPr>
        <p:txBody>
          <a:bodyPr/>
          <a:lstStyle/>
          <a:p>
            <a:endParaRPr lang="ja-JP" altLang="en-US">
              <a:latin typeface="UD デジタル 教科書体 NK-B" panose="02020700000000000000" pitchFamily="18" charset="-128"/>
              <a:ea typeface="UD デジタル 教科書体 NK-B" panose="02020700000000000000" pitchFamily="18" charset="-128"/>
            </a:endParaRPr>
          </a:p>
        </p:txBody>
      </p:sp>
      <p:sp>
        <p:nvSpPr>
          <p:cNvPr id="4" name="G3"/>
          <p:cNvSpPr/>
          <p:nvPr/>
        </p:nvSpPr>
        <p:spPr>
          <a:xfrm>
            <a:off x="803743" y="7570843"/>
            <a:ext cx="16386758" cy="1959084"/>
          </a:xfrm>
          <a:custGeom>
            <a:avLst/>
            <a:gdLst/>
            <a:ahLst/>
            <a:cxnLst/>
            <a:rect l="l" t="t" r="r" b="b"/>
            <a:pathLst>
              <a:path w="16678327" h="1959084">
                <a:moveTo>
                  <a:pt x="0" y="0"/>
                </a:moveTo>
                <a:lnTo>
                  <a:pt x="16678326" y="0"/>
                </a:lnTo>
                <a:lnTo>
                  <a:pt x="16678326" y="1959085"/>
                </a:lnTo>
                <a:lnTo>
                  <a:pt x="0" y="1959085"/>
                </a:lnTo>
                <a:lnTo>
                  <a:pt x="0" y="0"/>
                </a:lnTo>
                <a:close/>
              </a:path>
            </a:pathLst>
          </a:custGeom>
          <a:blipFill>
            <a:blip r:embed="rId2">
              <a:extLst>
                <a:ext uri="{96DAC541-7B7A-43D3-8B79-37D633B846F1}">
                  <asvg:svgBlip xmlns:asvg="http://schemas.microsoft.com/office/drawing/2016/SVG/main" r:embed="rId3"/>
                </a:ext>
              </a:extLst>
            </a:blip>
            <a:stretch>
              <a:fillRect l="-733" b="-97243"/>
            </a:stretch>
          </a:blipFill>
        </p:spPr>
        <p:txBody>
          <a:bodyPr/>
          <a:lstStyle/>
          <a:p>
            <a:endParaRPr lang="ja-JP" altLang="en-US">
              <a:latin typeface="UD デジタル 教科書体 NK-B" panose="02020700000000000000" pitchFamily="18" charset="-128"/>
              <a:ea typeface="UD デジタル 教科書体 NK-B" panose="02020700000000000000" pitchFamily="18" charset="-128"/>
            </a:endParaRPr>
          </a:p>
        </p:txBody>
      </p:sp>
      <p:sp>
        <p:nvSpPr>
          <p:cNvPr id="7" name="TextBox 7"/>
          <p:cNvSpPr txBox="1"/>
          <p:nvPr/>
        </p:nvSpPr>
        <p:spPr>
          <a:xfrm>
            <a:off x="0" y="904875"/>
            <a:ext cx="18288000" cy="1101327"/>
          </a:xfrm>
          <a:prstGeom prst="rect">
            <a:avLst/>
          </a:prstGeom>
        </p:spPr>
        <p:txBody>
          <a:bodyPr wrap="square" lIns="0" tIns="0" rIns="0" bIns="0" rtlCol="0" anchor="t">
            <a:spAutoFit/>
          </a:bodyPr>
          <a:lstStyle/>
          <a:p>
            <a:pPr algn="ctr">
              <a:lnSpc>
                <a:spcPts val="8959"/>
              </a:lnSpc>
              <a:spcBef>
                <a:spcPct val="0"/>
              </a:spcBef>
            </a:pPr>
            <a:r>
              <a:rPr lang="en-US" sz="6000" dirty="0">
                <a:solidFill>
                  <a:srgbClr val="000000"/>
                </a:solidFill>
                <a:latin typeface="UD デジタル 教科書体 NK-B" panose="02020700000000000000" pitchFamily="18" charset="-128"/>
                <a:ea typeface="UD デジタル 教科書体 NK-B" panose="02020700000000000000" pitchFamily="18" charset="-128"/>
              </a:rPr>
              <a:t>What is the southernmost mountain in Japan?</a:t>
            </a:r>
          </a:p>
        </p:txBody>
      </p:sp>
      <p:sp>
        <p:nvSpPr>
          <p:cNvPr id="9" name="TextBox 9"/>
          <p:cNvSpPr txBox="1"/>
          <p:nvPr/>
        </p:nvSpPr>
        <p:spPr>
          <a:xfrm>
            <a:off x="6190417" y="5330384"/>
            <a:ext cx="7117046" cy="1680396"/>
          </a:xfrm>
          <a:prstGeom prst="rect">
            <a:avLst/>
          </a:prstGeom>
        </p:spPr>
        <p:txBody>
          <a:bodyPr wrap="square" lIns="0" tIns="0" rIns="0" bIns="0" rtlCol="0" anchor="t">
            <a:spAutoFit/>
          </a:bodyPr>
          <a:lstStyle/>
          <a:p>
            <a:pPr algn="just">
              <a:lnSpc>
                <a:spcPts val="6719"/>
              </a:lnSpc>
              <a:spcBef>
                <a:spcPct val="0"/>
              </a:spcBef>
            </a:pPr>
            <a:r>
              <a:rPr lang="en-US" sz="4800" dirty="0">
                <a:solidFill>
                  <a:srgbClr val="000000"/>
                </a:solidFill>
                <a:latin typeface="UD デジタル 教科書体 NK-B" panose="02020700000000000000" pitchFamily="18" charset="-128"/>
                <a:ea typeface="UD デジタル 教科書体 NK-B" panose="02020700000000000000" pitchFamily="18" charset="-128"/>
              </a:rPr>
              <a:t>Tokyo </a:t>
            </a:r>
          </a:p>
          <a:p>
            <a:pPr algn="just">
              <a:lnSpc>
                <a:spcPts val="6719"/>
              </a:lnSpc>
              <a:spcBef>
                <a:spcPct val="0"/>
              </a:spcBef>
            </a:pPr>
            <a:r>
              <a:rPr lang="en-US" sz="4800" dirty="0">
                <a:solidFill>
                  <a:srgbClr val="000000"/>
                </a:solidFill>
                <a:latin typeface="UD デジタル 教科書体 NK-B" panose="02020700000000000000" pitchFamily="18" charset="-128"/>
                <a:ea typeface="UD デジタル 教科書体 NK-B" panose="02020700000000000000" pitchFamily="18" charset="-128"/>
              </a:rPr>
              <a:t>(Ogasawara Islands)</a:t>
            </a:r>
          </a:p>
        </p:txBody>
      </p:sp>
      <p:sp>
        <p:nvSpPr>
          <p:cNvPr id="10" name="TextBox 10"/>
          <p:cNvSpPr txBox="1"/>
          <p:nvPr/>
        </p:nvSpPr>
        <p:spPr>
          <a:xfrm>
            <a:off x="1682151" y="3555908"/>
            <a:ext cx="4052353" cy="821187"/>
          </a:xfrm>
          <a:prstGeom prst="rect">
            <a:avLst/>
          </a:prstGeom>
        </p:spPr>
        <p:txBody>
          <a:bodyPr wrap="square" lIns="0" tIns="0" rIns="0" bIns="0" rtlCol="0" anchor="t">
            <a:spAutoFit/>
          </a:bodyPr>
          <a:lstStyle/>
          <a:p>
            <a:pPr>
              <a:lnSpc>
                <a:spcPts val="6719"/>
              </a:lnSpc>
              <a:spcBef>
                <a:spcPct val="0"/>
              </a:spcBef>
            </a:pPr>
            <a:r>
              <a:rPr lang="en-US" sz="4800" dirty="0">
                <a:solidFill>
                  <a:srgbClr val="000000"/>
                </a:solidFill>
                <a:latin typeface="UD デジタル 教科書体 NK-B" panose="02020700000000000000" pitchFamily="18" charset="-128"/>
                <a:ea typeface="UD デジタル 教科書体 NK-B" panose="02020700000000000000" pitchFamily="18" charset="-128"/>
              </a:rPr>
              <a:t>Name			: </a:t>
            </a:r>
          </a:p>
        </p:txBody>
      </p:sp>
      <p:sp>
        <p:nvSpPr>
          <p:cNvPr id="11" name="TextBox 11"/>
          <p:cNvSpPr txBox="1"/>
          <p:nvPr/>
        </p:nvSpPr>
        <p:spPr>
          <a:xfrm>
            <a:off x="1655112" y="5809231"/>
            <a:ext cx="4067262" cy="821187"/>
          </a:xfrm>
          <a:prstGeom prst="rect">
            <a:avLst/>
          </a:prstGeom>
        </p:spPr>
        <p:txBody>
          <a:bodyPr wrap="square" lIns="0" tIns="0" rIns="0" bIns="0" rtlCol="0" anchor="t">
            <a:spAutoFit/>
          </a:bodyPr>
          <a:lstStyle/>
          <a:p>
            <a:pPr>
              <a:lnSpc>
                <a:spcPts val="6719"/>
              </a:lnSpc>
              <a:spcBef>
                <a:spcPct val="0"/>
              </a:spcBef>
            </a:pPr>
            <a:r>
              <a:rPr lang="en-US" sz="4800" dirty="0">
                <a:solidFill>
                  <a:srgbClr val="000000"/>
                </a:solidFill>
                <a:latin typeface="UD デジタル 教科書体 NK-B" panose="02020700000000000000" pitchFamily="18" charset="-128"/>
                <a:ea typeface="UD デジタル 教科書体 NK-B" panose="02020700000000000000" pitchFamily="18" charset="-128"/>
              </a:rPr>
              <a:t>Prefecture	: </a:t>
            </a:r>
          </a:p>
        </p:txBody>
      </p:sp>
      <p:sp>
        <p:nvSpPr>
          <p:cNvPr id="12" name="TextBox 12"/>
          <p:cNvSpPr txBox="1"/>
          <p:nvPr/>
        </p:nvSpPr>
        <p:spPr>
          <a:xfrm>
            <a:off x="1664944" y="8107086"/>
            <a:ext cx="4508264" cy="821187"/>
          </a:xfrm>
          <a:prstGeom prst="rect">
            <a:avLst/>
          </a:prstGeom>
        </p:spPr>
        <p:txBody>
          <a:bodyPr wrap="square" lIns="0" tIns="0" rIns="0" bIns="0" rtlCol="0" anchor="t">
            <a:spAutoFit/>
          </a:bodyPr>
          <a:lstStyle/>
          <a:p>
            <a:pPr>
              <a:lnSpc>
                <a:spcPts val="6719"/>
              </a:lnSpc>
              <a:spcBef>
                <a:spcPct val="0"/>
              </a:spcBef>
            </a:pPr>
            <a:r>
              <a:rPr lang="en-US" sz="4800" dirty="0">
                <a:solidFill>
                  <a:srgbClr val="000000"/>
                </a:solidFill>
                <a:latin typeface="UD デジタル 教科書体 NK-B" panose="02020700000000000000" pitchFamily="18" charset="-128"/>
                <a:ea typeface="UD デジタル 教科書体 NK-B" panose="02020700000000000000" pitchFamily="18" charset="-128"/>
              </a:rPr>
              <a:t>Height		: </a:t>
            </a:r>
          </a:p>
        </p:txBody>
      </p:sp>
      <p:sp>
        <p:nvSpPr>
          <p:cNvPr id="13" name="TextBox 13"/>
          <p:cNvSpPr txBox="1"/>
          <p:nvPr/>
        </p:nvSpPr>
        <p:spPr>
          <a:xfrm>
            <a:off x="6173208" y="8107086"/>
            <a:ext cx="4818108" cy="821187"/>
          </a:xfrm>
          <a:prstGeom prst="rect">
            <a:avLst/>
          </a:prstGeom>
        </p:spPr>
        <p:txBody>
          <a:bodyPr wrap="square" lIns="0" tIns="0" rIns="0" bIns="0" rtlCol="0" anchor="t">
            <a:spAutoFit/>
          </a:bodyPr>
          <a:lstStyle/>
          <a:p>
            <a:pPr>
              <a:lnSpc>
                <a:spcPts val="6719"/>
              </a:lnSpc>
              <a:spcBef>
                <a:spcPct val="0"/>
              </a:spcBef>
            </a:pPr>
            <a:r>
              <a:rPr lang="en-US" sz="4800" dirty="0">
                <a:solidFill>
                  <a:srgbClr val="000000"/>
                </a:solidFill>
                <a:latin typeface="UD デジタル 教科書体 NK-B" panose="02020700000000000000" pitchFamily="18" charset="-128"/>
                <a:ea typeface="UD デジタル 教科書体 NK-B" panose="02020700000000000000" pitchFamily="18" charset="-128"/>
              </a:rPr>
              <a:t>916 meters</a:t>
            </a:r>
          </a:p>
        </p:txBody>
      </p:sp>
      <p:grpSp>
        <p:nvGrpSpPr>
          <p:cNvPr id="17" name="グループ化 16">
            <a:extLst>
              <a:ext uri="{FF2B5EF4-FFF2-40B4-BE49-F238E27FC236}">
                <a16:creationId xmlns:a16="http://schemas.microsoft.com/office/drawing/2014/main" id="{D0CE3C58-9C20-0F84-1B41-69212F1CA807}"/>
              </a:ext>
            </a:extLst>
          </p:cNvPr>
          <p:cNvGrpSpPr/>
          <p:nvPr/>
        </p:nvGrpSpPr>
        <p:grpSpPr>
          <a:xfrm>
            <a:off x="6190417" y="3555908"/>
            <a:ext cx="11024765" cy="5774685"/>
            <a:chOff x="6190417" y="3555908"/>
            <a:chExt cx="11024765" cy="5774685"/>
          </a:xfrm>
        </p:grpSpPr>
        <p:sp>
          <p:nvSpPr>
            <p:cNvPr id="8" name="TextBox 8"/>
            <p:cNvSpPr txBox="1"/>
            <p:nvPr/>
          </p:nvSpPr>
          <p:spPr>
            <a:xfrm>
              <a:off x="6190417" y="3555908"/>
              <a:ext cx="7119234" cy="821187"/>
            </a:xfrm>
            <a:prstGeom prst="rect">
              <a:avLst/>
            </a:prstGeom>
          </p:spPr>
          <p:txBody>
            <a:bodyPr wrap="square" lIns="0" tIns="0" rIns="0" bIns="0" rtlCol="0" anchor="t">
              <a:spAutoFit/>
            </a:bodyPr>
            <a:lstStyle/>
            <a:p>
              <a:pPr>
                <a:lnSpc>
                  <a:spcPts val="6719"/>
                </a:lnSpc>
                <a:spcBef>
                  <a:spcPct val="0"/>
                </a:spcBef>
              </a:pPr>
              <a:r>
                <a:rPr lang="en-US" sz="4800" dirty="0">
                  <a:solidFill>
                    <a:srgbClr val="000000"/>
                  </a:solidFill>
                  <a:latin typeface="UD デジタル 教科書体 NK-B" panose="02020700000000000000" pitchFamily="18" charset="-128"/>
                  <a:ea typeface="UD デジタル 教科書体 NK-B" panose="02020700000000000000" pitchFamily="18" charset="-128"/>
                </a:rPr>
                <a:t>Minami Iwo-to Island</a:t>
              </a:r>
            </a:p>
          </p:txBody>
        </p:sp>
        <p:grpSp>
          <p:nvGrpSpPr>
            <p:cNvPr id="5" name="Group 5">
              <a:extLst>
                <a:ext uri="{FF2B5EF4-FFF2-40B4-BE49-F238E27FC236}">
                  <a16:creationId xmlns:a16="http://schemas.microsoft.com/office/drawing/2014/main" id="{6F6967CE-A293-52C4-B511-0298014062A3}"/>
                </a:ext>
              </a:extLst>
            </p:cNvPr>
            <p:cNvGrpSpPr>
              <a:grpSpLocks noChangeAspect="1"/>
            </p:cNvGrpSpPr>
            <p:nvPr/>
          </p:nvGrpSpPr>
          <p:grpSpPr>
            <a:xfrm>
              <a:off x="12952712" y="5068140"/>
              <a:ext cx="4262470" cy="4262453"/>
              <a:chOff x="0" y="0"/>
              <a:chExt cx="6350000" cy="6349975"/>
            </a:xfrm>
          </p:grpSpPr>
          <p:sp>
            <p:nvSpPr>
              <p:cNvPr id="6" name="Freeform 6">
                <a:extLst>
                  <a:ext uri="{FF2B5EF4-FFF2-40B4-BE49-F238E27FC236}">
                    <a16:creationId xmlns:a16="http://schemas.microsoft.com/office/drawing/2014/main" id="{A08E5D76-3BBB-E01F-D7AA-F84D1FEA384A}"/>
                  </a:ext>
                </a:extLst>
              </p:cNvPr>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4"/>
                <a:stretch>
                  <a:fillRect l="-32914" r="-44862"/>
                </a:stretch>
              </a:blipFill>
            </p:spPr>
            <p:txBody>
              <a:bodyPr/>
              <a:lstStyle/>
              <a:p>
                <a:endParaRPr lang="ja-JP" altLang="en-US"/>
              </a:p>
            </p:txBody>
          </p:sp>
        </p:grpSp>
      </p:grpSp>
      <p:grpSp>
        <p:nvGrpSpPr>
          <p:cNvPr id="18" name="グループ化 17">
            <a:extLst>
              <a:ext uri="{FF2B5EF4-FFF2-40B4-BE49-F238E27FC236}">
                <a16:creationId xmlns:a16="http://schemas.microsoft.com/office/drawing/2014/main" id="{E6FAAB16-6DEC-33A4-DFA9-95E3A8E308EA}"/>
              </a:ext>
            </a:extLst>
          </p:cNvPr>
          <p:cNvGrpSpPr/>
          <p:nvPr/>
        </p:nvGrpSpPr>
        <p:grpSpPr>
          <a:xfrm>
            <a:off x="12952712" y="5366037"/>
            <a:ext cx="4333875" cy="4114800"/>
            <a:chOff x="12925426" y="5415127"/>
            <a:chExt cx="4333875" cy="4114800"/>
          </a:xfrm>
        </p:grpSpPr>
        <p:sp>
          <p:nvSpPr>
            <p:cNvPr id="19" name="Freeform 5">
              <a:extLst>
                <a:ext uri="{FF2B5EF4-FFF2-40B4-BE49-F238E27FC236}">
                  <a16:creationId xmlns:a16="http://schemas.microsoft.com/office/drawing/2014/main" id="{54967DB6-4CC2-BFA5-5410-12272702617B}"/>
                </a:ext>
              </a:extLst>
            </p:cNvPr>
            <p:cNvSpPr/>
            <p:nvPr/>
          </p:nvSpPr>
          <p:spPr>
            <a:xfrm>
              <a:off x="13622846" y="5415127"/>
              <a:ext cx="3636455" cy="4114800"/>
            </a:xfrm>
            <a:custGeom>
              <a:avLst/>
              <a:gdLst/>
              <a:ahLst/>
              <a:cxnLst/>
              <a:rect l="l" t="t" r="r" b="b"/>
              <a:pathLst>
                <a:path w="3636455" h="4114800">
                  <a:moveTo>
                    <a:pt x="0" y="0"/>
                  </a:moveTo>
                  <a:lnTo>
                    <a:pt x="3636454" y="0"/>
                  </a:lnTo>
                  <a:lnTo>
                    <a:pt x="3636454"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ja-JP" altLang="en-US">
                <a:latin typeface="UD デジタル 教科書体 NK-B" panose="02020700000000000000" pitchFamily="18" charset="-128"/>
                <a:ea typeface="UD デジタル 教科書体 NK-B" panose="02020700000000000000" pitchFamily="18" charset="-128"/>
              </a:endParaRPr>
            </a:p>
          </p:txBody>
        </p:sp>
        <p:sp>
          <p:nvSpPr>
            <p:cNvPr id="20" name="Freeform 6">
              <a:extLst>
                <a:ext uri="{FF2B5EF4-FFF2-40B4-BE49-F238E27FC236}">
                  <a16:creationId xmlns:a16="http://schemas.microsoft.com/office/drawing/2014/main" id="{78A0E208-1785-A8D4-6633-18E676FDBEDD}"/>
                </a:ext>
              </a:extLst>
            </p:cNvPr>
            <p:cNvSpPr/>
            <p:nvPr/>
          </p:nvSpPr>
          <p:spPr>
            <a:xfrm>
              <a:off x="12925426" y="5415127"/>
              <a:ext cx="2515647" cy="2481057"/>
            </a:xfrm>
            <a:custGeom>
              <a:avLst/>
              <a:gdLst/>
              <a:ahLst/>
              <a:cxnLst/>
              <a:rect l="l" t="t" r="r" b="b"/>
              <a:pathLst>
                <a:path w="2515647" h="2481057">
                  <a:moveTo>
                    <a:pt x="0" y="0"/>
                  </a:moveTo>
                  <a:lnTo>
                    <a:pt x="2515647" y="0"/>
                  </a:lnTo>
                  <a:lnTo>
                    <a:pt x="2515647" y="2481057"/>
                  </a:lnTo>
                  <a:lnTo>
                    <a:pt x="0" y="248105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ja-JP" altLang="en-US">
                <a:latin typeface="UD デジタル 教科書体 NK-B" panose="02020700000000000000" pitchFamily="18" charset="-128"/>
                <a:ea typeface="UD デジタル 教科書体 NK-B" panose="02020700000000000000" pitchFamily="18" charset="-128"/>
              </a:endParaRPr>
            </a:p>
          </p:txBody>
        </p:sp>
        <p:sp>
          <p:nvSpPr>
            <p:cNvPr id="21" name="Freeform 7">
              <a:extLst>
                <a:ext uri="{FF2B5EF4-FFF2-40B4-BE49-F238E27FC236}">
                  <a16:creationId xmlns:a16="http://schemas.microsoft.com/office/drawing/2014/main" id="{77022B86-8D3E-9A81-31B9-06EF73B81ACA}"/>
                </a:ext>
              </a:extLst>
            </p:cNvPr>
            <p:cNvSpPr/>
            <p:nvPr/>
          </p:nvSpPr>
          <p:spPr>
            <a:xfrm>
              <a:off x="13622846" y="7192154"/>
              <a:ext cx="1242398" cy="1242398"/>
            </a:xfrm>
            <a:custGeom>
              <a:avLst/>
              <a:gdLst/>
              <a:ahLst/>
              <a:cxnLst/>
              <a:rect l="l" t="t" r="r" b="b"/>
              <a:pathLst>
                <a:path w="1242398" h="1242398">
                  <a:moveTo>
                    <a:pt x="0" y="0"/>
                  </a:moveTo>
                  <a:lnTo>
                    <a:pt x="1242398" y="0"/>
                  </a:lnTo>
                  <a:lnTo>
                    <a:pt x="1242398" y="1242398"/>
                  </a:lnTo>
                  <a:lnTo>
                    <a:pt x="0" y="124239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ja-JP" altLang="en-US">
                <a:latin typeface="UD デジタル 教科書体 NK-B" panose="02020700000000000000" pitchFamily="18" charset="-128"/>
                <a:ea typeface="UD デジタル 教科書体 NK-B" panose="02020700000000000000" pitchFamily="18" charset="-128"/>
              </a:endParaRPr>
            </a:p>
          </p:txBody>
        </p:sp>
      </p:gr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nextCondLst>
                <p:cond evt="onClick" delay="0">
                  <p:tgtEl>
                    <p:spTgt spid="3"/>
                  </p:tgtEl>
                </p:cond>
              </p:nextCondLst>
            </p:seq>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childTnLst>
              </p:cTn>
              <p:nextCondLst>
                <p:cond evt="onClick" delay="0">
                  <p:tgtEl>
                    <p:spTgt spid="4"/>
                  </p:tgtEl>
                </p:cond>
              </p:nextCondLst>
            </p:seq>
            <p:seq concurrent="1" nextAc="seek">
              <p:cTn id="14" restart="whenNotActive" fill="hold" evtFilter="cancelBubble" nodeType="interactiveSeq">
                <p:stCondLst>
                  <p:cond evt="onClick" delay="0">
                    <p:tgtEl>
                      <p:spTgt spid="2"/>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500"/>
                                        <p:tgtEl>
                                          <p:spTgt spid="18"/>
                                        </p:tgtEl>
                                      </p:cBhvr>
                                    </p:animEffect>
                                    <p:set>
                                      <p:cBhvr>
                                        <p:cTn id="19" dur="1" fill="hold">
                                          <p:stCondLst>
                                            <p:cond delay="499"/>
                                          </p:stCondLst>
                                        </p:cTn>
                                        <p:tgtEl>
                                          <p:spTgt spid="18"/>
                                        </p:tgtEl>
                                        <p:attrNameLst>
                                          <p:attrName>style.visibility</p:attrName>
                                        </p:attrNameLst>
                                      </p:cBhvr>
                                      <p:to>
                                        <p:strVal val="hidden"/>
                                      </p:to>
                                    </p:set>
                                  </p:childTnLst>
                                </p:cTn>
                              </p:par>
                              <p:par>
                                <p:cTn id="20" presetID="10"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childTnLst>
              </p:cTn>
              <p:nextCondLst>
                <p:cond evt="onClick" delay="0">
                  <p:tgtEl>
                    <p:spTgt spid="2"/>
                  </p:tgtEl>
                </p:cond>
              </p:nextCondLst>
            </p:seq>
          </p:childTnLst>
        </p:cTn>
      </p:par>
    </p:tnLst>
    <p:bldLst>
      <p:bldP spid="9"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a:stretch>
          </a:blipFill>
        </p:spPr>
        <p:txBody>
          <a:bodyPr/>
          <a:lstStyle/>
          <a:p>
            <a:endParaRPr lang="ja-JP"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1"/>
          <p:cNvSpPr/>
          <p:nvPr/>
        </p:nvSpPr>
        <p:spPr>
          <a:xfrm>
            <a:off x="807025" y="3187080"/>
            <a:ext cx="16678327" cy="1959084"/>
          </a:xfrm>
          <a:custGeom>
            <a:avLst/>
            <a:gdLst/>
            <a:ahLst/>
            <a:cxnLst/>
            <a:rect l="l" t="t" r="r" b="b"/>
            <a:pathLst>
              <a:path w="16678327" h="1959084">
                <a:moveTo>
                  <a:pt x="0" y="0"/>
                </a:moveTo>
                <a:lnTo>
                  <a:pt x="16678326" y="0"/>
                </a:lnTo>
                <a:lnTo>
                  <a:pt x="16678326" y="1959085"/>
                </a:lnTo>
                <a:lnTo>
                  <a:pt x="0" y="1959085"/>
                </a:lnTo>
                <a:lnTo>
                  <a:pt x="0" y="0"/>
                </a:lnTo>
                <a:close/>
              </a:path>
            </a:pathLst>
          </a:custGeom>
          <a:blipFill>
            <a:blip r:embed="rId2">
              <a:extLst>
                <a:ext uri="{96DAC541-7B7A-43D3-8B79-37D633B846F1}">
                  <asvg:svgBlip xmlns:asvg="http://schemas.microsoft.com/office/drawing/2016/SVG/main" r:embed="rId3"/>
                </a:ext>
              </a:extLst>
            </a:blip>
            <a:stretch>
              <a:fillRect l="-733" b="-97243"/>
            </a:stretch>
          </a:blipFill>
        </p:spPr>
        <p:txBody>
          <a:bodyPr/>
          <a:lstStyle/>
          <a:p>
            <a:endParaRPr lang="ja-JP" altLang="en-US">
              <a:latin typeface="UD デジタル 教科書体 NK-B" panose="02020700000000000000" pitchFamily="18" charset="-128"/>
              <a:ea typeface="UD デジタル 教科書体 NK-B" panose="02020700000000000000" pitchFamily="18" charset="-128"/>
            </a:endParaRPr>
          </a:p>
        </p:txBody>
      </p:sp>
      <p:sp>
        <p:nvSpPr>
          <p:cNvPr id="3" name="G2"/>
          <p:cNvSpPr/>
          <p:nvPr/>
        </p:nvSpPr>
        <p:spPr>
          <a:xfrm>
            <a:off x="804837" y="5513442"/>
            <a:ext cx="16537341" cy="3864160"/>
          </a:xfrm>
          <a:custGeom>
            <a:avLst/>
            <a:gdLst/>
            <a:ahLst/>
            <a:cxnLst/>
            <a:rect l="l" t="t" r="r" b="b"/>
            <a:pathLst>
              <a:path w="16537341" h="3864160">
                <a:moveTo>
                  <a:pt x="0" y="0"/>
                </a:moveTo>
                <a:lnTo>
                  <a:pt x="16537341" y="0"/>
                </a:lnTo>
                <a:lnTo>
                  <a:pt x="16537341" y="3864161"/>
                </a:lnTo>
                <a:lnTo>
                  <a:pt x="0" y="3864161"/>
                </a:lnTo>
                <a:lnTo>
                  <a:pt x="0" y="0"/>
                </a:lnTo>
                <a:close/>
              </a:path>
            </a:pathLst>
          </a:custGeom>
          <a:blipFill>
            <a:blip r:embed="rId2">
              <a:extLst>
                <a:ext uri="{96DAC541-7B7A-43D3-8B79-37D633B846F1}">
                  <asvg:svgBlip xmlns:asvg="http://schemas.microsoft.com/office/drawing/2016/SVG/main" r:embed="rId3"/>
                </a:ext>
              </a:extLst>
            </a:blip>
            <a:stretch>
              <a:fillRect l="-739" r="-852"/>
            </a:stretch>
          </a:blipFill>
        </p:spPr>
        <p:txBody>
          <a:bodyPr/>
          <a:lstStyle/>
          <a:p>
            <a:endParaRPr lang="ja-JP" altLang="en-US">
              <a:latin typeface="UD デジタル 教科書体 NK-B" panose="02020700000000000000" pitchFamily="18" charset="-128"/>
              <a:ea typeface="UD デジタル 教科書体 NK-B" panose="02020700000000000000" pitchFamily="18" charset="-128"/>
            </a:endParaRPr>
          </a:p>
        </p:txBody>
      </p:sp>
      <p:sp>
        <p:nvSpPr>
          <p:cNvPr id="5" name="TextBox 5"/>
          <p:cNvSpPr txBox="1"/>
          <p:nvPr/>
        </p:nvSpPr>
        <p:spPr>
          <a:xfrm>
            <a:off x="0" y="587390"/>
            <a:ext cx="18288000" cy="2255489"/>
          </a:xfrm>
          <a:prstGeom prst="rect">
            <a:avLst/>
          </a:prstGeom>
        </p:spPr>
        <p:txBody>
          <a:bodyPr wrap="square" lIns="0" tIns="0" rIns="0" bIns="0" rtlCol="0" anchor="t">
            <a:spAutoFit/>
          </a:bodyPr>
          <a:lstStyle/>
          <a:p>
            <a:pPr algn="ctr">
              <a:lnSpc>
                <a:spcPts val="8959"/>
              </a:lnSpc>
              <a:spcBef>
                <a:spcPct val="0"/>
              </a:spcBef>
            </a:pPr>
            <a:r>
              <a:rPr lang="en-US" sz="6399" dirty="0">
                <a:solidFill>
                  <a:srgbClr val="000000"/>
                </a:solidFill>
                <a:latin typeface="UD デジタル 教科書体 NK-B" panose="02020700000000000000" pitchFamily="18" charset="-128"/>
                <a:ea typeface="UD デジタル 教科書体 NK-B" panose="02020700000000000000" pitchFamily="18" charset="-128"/>
              </a:rPr>
              <a:t>How many prefectures does the Japanese Alps span across?</a:t>
            </a:r>
          </a:p>
        </p:txBody>
      </p:sp>
      <p:grpSp>
        <p:nvGrpSpPr>
          <p:cNvPr id="15" name="グループ化 14">
            <a:extLst>
              <a:ext uri="{FF2B5EF4-FFF2-40B4-BE49-F238E27FC236}">
                <a16:creationId xmlns:a16="http://schemas.microsoft.com/office/drawing/2014/main" id="{5933925E-621F-C0AE-AD09-3F190A8AD9D0}"/>
              </a:ext>
            </a:extLst>
          </p:cNvPr>
          <p:cNvGrpSpPr/>
          <p:nvPr/>
        </p:nvGrpSpPr>
        <p:grpSpPr>
          <a:xfrm>
            <a:off x="5257800" y="3187080"/>
            <a:ext cx="10203374" cy="6071220"/>
            <a:chOff x="5116968" y="3210157"/>
            <a:chExt cx="10203374" cy="6071220"/>
          </a:xfrm>
        </p:grpSpPr>
        <p:sp>
          <p:nvSpPr>
            <p:cNvPr id="4" name="Freeform 4"/>
            <p:cNvSpPr/>
            <p:nvPr/>
          </p:nvSpPr>
          <p:spPr>
            <a:xfrm>
              <a:off x="9249122" y="3210157"/>
              <a:ext cx="6071220" cy="6071220"/>
            </a:xfrm>
            <a:custGeom>
              <a:avLst/>
              <a:gdLst/>
              <a:ahLst/>
              <a:cxnLst/>
              <a:rect l="l" t="t" r="r" b="b"/>
              <a:pathLst>
                <a:path w="6071220" h="6071220">
                  <a:moveTo>
                    <a:pt x="0" y="0"/>
                  </a:moveTo>
                  <a:lnTo>
                    <a:pt x="6071220" y="0"/>
                  </a:lnTo>
                  <a:lnTo>
                    <a:pt x="6071220" y="6071220"/>
                  </a:lnTo>
                  <a:lnTo>
                    <a:pt x="0" y="6071220"/>
                  </a:lnTo>
                  <a:lnTo>
                    <a:pt x="0" y="0"/>
                  </a:lnTo>
                  <a:close/>
                </a:path>
              </a:pathLst>
            </a:custGeom>
            <a:blipFill>
              <a:blip r:embed="rId4"/>
              <a:stretch>
                <a:fillRect/>
              </a:stretch>
            </a:blipFill>
          </p:spPr>
          <p:txBody>
            <a:bodyPr/>
            <a:lstStyle/>
            <a:p>
              <a:endParaRPr lang="ja-JP" altLang="en-US">
                <a:latin typeface="UD デジタル 教科書体 NK-B" panose="02020700000000000000" pitchFamily="18" charset="-128"/>
                <a:ea typeface="UD デジタル 教科書体 NK-B" panose="02020700000000000000" pitchFamily="18" charset="-128"/>
              </a:endParaRPr>
            </a:p>
          </p:txBody>
        </p:sp>
        <p:sp>
          <p:nvSpPr>
            <p:cNvPr id="6" name="TextBox 6"/>
            <p:cNvSpPr txBox="1"/>
            <p:nvPr/>
          </p:nvSpPr>
          <p:spPr>
            <a:xfrm>
              <a:off x="5116968" y="4063919"/>
              <a:ext cx="3182708" cy="887487"/>
            </a:xfrm>
            <a:prstGeom prst="rect">
              <a:avLst/>
            </a:prstGeom>
          </p:spPr>
          <p:txBody>
            <a:bodyPr wrap="square" lIns="0" tIns="0" rIns="0" bIns="0" rtlCol="0" anchor="t">
              <a:spAutoFit/>
            </a:bodyPr>
            <a:lstStyle/>
            <a:p>
              <a:pPr>
                <a:lnSpc>
                  <a:spcPts val="6719"/>
                </a:lnSpc>
                <a:spcBef>
                  <a:spcPct val="0"/>
                </a:spcBef>
              </a:pPr>
              <a:r>
                <a:rPr lang="en-US" altLang="ja-JP" sz="6600" dirty="0">
                  <a:solidFill>
                    <a:srgbClr val="000000"/>
                  </a:solidFill>
                  <a:latin typeface="UD デジタル 教科書体 NK-B" panose="02020700000000000000" pitchFamily="18" charset="-128"/>
                  <a:ea typeface="UD デジタル 教科書体 NK-B" panose="02020700000000000000" pitchFamily="18" charset="-128"/>
                </a:rPr>
                <a:t>6</a:t>
              </a:r>
              <a:endParaRPr lang="en-US" sz="6600" dirty="0">
                <a:solidFill>
                  <a:srgbClr val="000000"/>
                </a:solidFill>
                <a:latin typeface="UD デジタル 教科書体 NK-B" panose="02020700000000000000" pitchFamily="18" charset="-128"/>
                <a:ea typeface="UD デジタル 教科書体 NK-B" panose="02020700000000000000" pitchFamily="18" charset="-128"/>
              </a:endParaRPr>
            </a:p>
          </p:txBody>
        </p:sp>
      </p:grpSp>
      <p:sp>
        <p:nvSpPr>
          <p:cNvPr id="7" name="TextBox 7"/>
          <p:cNvSpPr txBox="1"/>
          <p:nvPr/>
        </p:nvSpPr>
        <p:spPr>
          <a:xfrm>
            <a:off x="1540072" y="6501866"/>
            <a:ext cx="15802106" cy="2526030"/>
          </a:xfrm>
          <a:prstGeom prst="rect">
            <a:avLst/>
          </a:prstGeom>
        </p:spPr>
        <p:txBody>
          <a:bodyPr lIns="0" tIns="0" rIns="0" bIns="0" rtlCol="0" anchor="t">
            <a:spAutoFit/>
          </a:bodyPr>
          <a:lstStyle/>
          <a:p>
            <a:pPr>
              <a:lnSpc>
                <a:spcPts val="6719"/>
              </a:lnSpc>
            </a:pPr>
            <a:r>
              <a:rPr lang="en-US" sz="4800" dirty="0">
                <a:solidFill>
                  <a:srgbClr val="000000"/>
                </a:solidFill>
                <a:latin typeface="UD デジタル 教科書体 NK-B" panose="02020700000000000000" pitchFamily="18" charset="-128"/>
                <a:ea typeface="UD デジタル 教科書体 NK-B" panose="02020700000000000000" pitchFamily="18" charset="-128"/>
              </a:rPr>
              <a:t>・ Niigata	・ Toyama</a:t>
            </a:r>
          </a:p>
          <a:p>
            <a:pPr>
              <a:lnSpc>
                <a:spcPts val="6719"/>
              </a:lnSpc>
            </a:pPr>
            <a:r>
              <a:rPr lang="en-US" sz="4800" dirty="0">
                <a:solidFill>
                  <a:srgbClr val="000000"/>
                </a:solidFill>
                <a:latin typeface="UD デジタル 教科書体 NK-B" panose="02020700000000000000" pitchFamily="18" charset="-128"/>
                <a:ea typeface="UD デジタル 教科書体 NK-B" panose="02020700000000000000" pitchFamily="18" charset="-128"/>
              </a:rPr>
              <a:t>・ Nagano	・ Gifu</a:t>
            </a:r>
          </a:p>
          <a:p>
            <a:pPr>
              <a:lnSpc>
                <a:spcPts val="6719"/>
              </a:lnSpc>
              <a:spcBef>
                <a:spcPct val="0"/>
              </a:spcBef>
            </a:pPr>
            <a:r>
              <a:rPr lang="en-US" sz="4800" dirty="0">
                <a:solidFill>
                  <a:srgbClr val="000000"/>
                </a:solidFill>
                <a:latin typeface="UD デジタル 教科書体 NK-B" panose="02020700000000000000" pitchFamily="18" charset="-128"/>
                <a:ea typeface="UD デジタル 教科書体 NK-B" panose="02020700000000000000" pitchFamily="18" charset="-128"/>
              </a:rPr>
              <a:t>・ Shizuoka	・ Yamanashi</a:t>
            </a:r>
          </a:p>
        </p:txBody>
      </p:sp>
      <p:sp>
        <p:nvSpPr>
          <p:cNvPr id="11" name="TextBox 8">
            <a:extLst>
              <a:ext uri="{FF2B5EF4-FFF2-40B4-BE49-F238E27FC236}">
                <a16:creationId xmlns:a16="http://schemas.microsoft.com/office/drawing/2014/main" id="{DA9FD5DD-F1FA-018E-355C-2FD3FAF4DC6F}"/>
              </a:ext>
            </a:extLst>
          </p:cNvPr>
          <p:cNvSpPr txBox="1"/>
          <p:nvPr/>
        </p:nvSpPr>
        <p:spPr>
          <a:xfrm>
            <a:off x="1028700" y="3338400"/>
            <a:ext cx="5372100" cy="550664"/>
          </a:xfrm>
          <a:prstGeom prst="rect">
            <a:avLst/>
          </a:prstGeom>
        </p:spPr>
        <p:txBody>
          <a:bodyPr wrap="square" lIns="0" tIns="0" rIns="0" bIns="0" rtlCol="0" anchor="t">
            <a:spAutoFit/>
          </a:bodyPr>
          <a:lstStyle/>
          <a:p>
            <a:pPr>
              <a:lnSpc>
                <a:spcPts val="4480"/>
              </a:lnSpc>
              <a:spcBef>
                <a:spcPct val="0"/>
              </a:spcBef>
            </a:pPr>
            <a:r>
              <a:rPr lang="en-US" sz="3200" dirty="0">
                <a:solidFill>
                  <a:srgbClr val="000000"/>
                </a:solidFill>
                <a:latin typeface="UD デジタル 教科書体 NK-B" panose="02020700000000000000" pitchFamily="18" charset="-128"/>
                <a:ea typeface="UD デジタル 教科書体 NK-B" panose="02020700000000000000" pitchFamily="18" charset="-128"/>
              </a:rPr>
              <a:t>Number of  Prefectures</a:t>
            </a:r>
          </a:p>
        </p:txBody>
      </p:sp>
      <p:sp>
        <p:nvSpPr>
          <p:cNvPr id="12" name="TextBox 7">
            <a:extLst>
              <a:ext uri="{FF2B5EF4-FFF2-40B4-BE49-F238E27FC236}">
                <a16:creationId xmlns:a16="http://schemas.microsoft.com/office/drawing/2014/main" id="{B361C200-8855-06E8-E942-00281550A325}"/>
              </a:ext>
            </a:extLst>
          </p:cNvPr>
          <p:cNvSpPr txBox="1"/>
          <p:nvPr/>
        </p:nvSpPr>
        <p:spPr>
          <a:xfrm>
            <a:off x="1028700" y="5732322"/>
            <a:ext cx="5372100" cy="550664"/>
          </a:xfrm>
          <a:prstGeom prst="rect">
            <a:avLst/>
          </a:prstGeom>
        </p:spPr>
        <p:txBody>
          <a:bodyPr wrap="square" lIns="0" tIns="0" rIns="0" bIns="0" rtlCol="0" anchor="t">
            <a:spAutoFit/>
          </a:bodyPr>
          <a:lstStyle/>
          <a:p>
            <a:pPr>
              <a:lnSpc>
                <a:spcPts val="4480"/>
              </a:lnSpc>
              <a:spcBef>
                <a:spcPct val="0"/>
              </a:spcBef>
            </a:pPr>
            <a:r>
              <a:rPr lang="en-US" sz="3200" dirty="0">
                <a:solidFill>
                  <a:srgbClr val="000000"/>
                </a:solidFill>
                <a:latin typeface="UD デジタル 教科書体 NK-B" panose="02020700000000000000" pitchFamily="18" charset="-128"/>
                <a:ea typeface="UD デジタル 教科書体 NK-B" panose="02020700000000000000" pitchFamily="18" charset="-128"/>
              </a:rPr>
              <a:t>Names of Prefectures</a:t>
            </a:r>
          </a:p>
        </p:txBody>
      </p:sp>
      <p:grpSp>
        <p:nvGrpSpPr>
          <p:cNvPr id="13" name="Group 5">
            <a:extLst>
              <a:ext uri="{FF2B5EF4-FFF2-40B4-BE49-F238E27FC236}">
                <a16:creationId xmlns:a16="http://schemas.microsoft.com/office/drawing/2014/main" id="{3629D63B-B4FF-7B16-10D0-8FBC33CCA9CB}"/>
              </a:ext>
            </a:extLst>
          </p:cNvPr>
          <p:cNvGrpSpPr>
            <a:grpSpLocks noChangeAspect="1"/>
          </p:cNvGrpSpPr>
          <p:nvPr/>
        </p:nvGrpSpPr>
        <p:grpSpPr>
          <a:xfrm>
            <a:off x="14630400" y="6501866"/>
            <a:ext cx="3126784" cy="3126772"/>
            <a:chOff x="0" y="0"/>
            <a:chExt cx="6350000" cy="6349975"/>
          </a:xfrm>
        </p:grpSpPr>
        <p:sp>
          <p:nvSpPr>
            <p:cNvPr id="14" name="Freeform 6">
              <a:extLst>
                <a:ext uri="{FF2B5EF4-FFF2-40B4-BE49-F238E27FC236}">
                  <a16:creationId xmlns:a16="http://schemas.microsoft.com/office/drawing/2014/main" id="{8FEBB44F-3919-010D-FB30-B9D8D3534570}"/>
                </a:ext>
              </a:extLst>
            </p:cNvPr>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5">
                <a:alphaModFix amt="71000"/>
              </a:blip>
              <a:stretch>
                <a:fillRect l="-17010" r="-17010"/>
              </a:stretch>
            </a:blipFill>
          </p:spPr>
          <p:txBody>
            <a:bodyPr/>
            <a:lstStyle/>
            <a:p>
              <a:endParaRPr lang="ja-JP" altLang="en-US">
                <a:latin typeface="UD デジタル 教科書体 NK-B" panose="02020700000000000000" pitchFamily="18" charset="-128"/>
                <a:ea typeface="UD デジタル 教科書体 NK-B" panose="02020700000000000000" pitchFamily="18" charset="-128"/>
              </a:endParaRPr>
            </a:p>
          </p:txBody>
        </p:sp>
      </p:gr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3"/>
                                        </p:tgtEl>
                                      </p:cBhvr>
                                    </p:animEffect>
                                    <p:set>
                                      <p:cBhvr>
                                        <p:cTn id="7" dur="1" fill="hold">
                                          <p:stCondLst>
                                            <p:cond delay="499"/>
                                          </p:stCondLst>
                                        </p:cTn>
                                        <p:tgtEl>
                                          <p:spTgt spid="13"/>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childTnLst>
              </p:cTn>
              <p:nextCondLst>
                <p:cond evt="onClick" delay="0">
                  <p:tgtEl>
                    <p:spTgt spid="2"/>
                  </p:tgtEl>
                </p:cond>
              </p:nextCondLst>
            </p:seq>
            <p:seq concurrent="1" nextAc="seek">
              <p:cTn id="11" restart="whenNotActive" fill="hold" evtFilter="cancelBubble" nodeType="interactiveSeq">
                <p:stCondLst>
                  <p:cond evt="onClick" delay="0">
                    <p:tgtEl>
                      <p:spTgt spid="3"/>
                    </p:tgtEl>
                  </p:cond>
                </p:stCondLst>
                <p:endSync evt="end" delay="0">
                  <p:rtn val="all"/>
                </p:endSync>
                <p:childTnLst>
                  <p:par>
                    <p:cTn id="12" fill="hold">
                      <p:stCondLst>
                        <p:cond delay="0"/>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childTnLst>
              </p:cTn>
              <p:nextCondLst>
                <p:cond evt="onClick" delay="0">
                  <p:tgtEl>
                    <p:spTgt spid="3"/>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5342F27A-1FFC-4192-E890-B31D2FC1B5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8750" y="0"/>
            <a:ext cx="15430500" cy="10287000"/>
          </a:xfrm>
          <a:prstGeom prst="rect">
            <a:avLst/>
          </a:prstGeom>
        </p:spPr>
      </p:pic>
    </p:spTree>
    <p:extLst>
      <p:ext uri="{BB962C8B-B14F-4D97-AF65-F5344CB8AC3E}">
        <p14:creationId xmlns:p14="http://schemas.microsoft.com/office/powerpoint/2010/main" val="16754284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1"/>
          <p:cNvSpPr/>
          <p:nvPr/>
        </p:nvSpPr>
        <p:spPr>
          <a:xfrm>
            <a:off x="805931" y="3440491"/>
            <a:ext cx="16678327" cy="1959084"/>
          </a:xfrm>
          <a:custGeom>
            <a:avLst/>
            <a:gdLst/>
            <a:ahLst/>
            <a:cxnLst/>
            <a:rect l="l" t="t" r="r" b="b"/>
            <a:pathLst>
              <a:path w="16678327" h="1959084">
                <a:moveTo>
                  <a:pt x="0" y="0"/>
                </a:moveTo>
                <a:lnTo>
                  <a:pt x="16678326" y="0"/>
                </a:lnTo>
                <a:lnTo>
                  <a:pt x="16678326" y="1959084"/>
                </a:lnTo>
                <a:lnTo>
                  <a:pt x="0" y="1959084"/>
                </a:lnTo>
                <a:lnTo>
                  <a:pt x="0" y="0"/>
                </a:lnTo>
                <a:close/>
              </a:path>
            </a:pathLst>
          </a:custGeom>
          <a:blipFill>
            <a:blip r:embed="rId2">
              <a:extLst>
                <a:ext uri="{96DAC541-7B7A-43D3-8B79-37D633B846F1}">
                  <asvg:svgBlip xmlns:asvg="http://schemas.microsoft.com/office/drawing/2016/SVG/main" r:embed="rId3"/>
                </a:ext>
              </a:extLst>
            </a:blip>
            <a:stretch>
              <a:fillRect l="-733" b="-97243"/>
            </a:stretch>
          </a:blipFill>
        </p:spPr>
        <p:txBody>
          <a:bodyPr/>
          <a:lstStyle/>
          <a:p>
            <a:endParaRPr lang="ja-JP" altLang="en-US" dirty="0">
              <a:latin typeface="UD デジタル 教科書体 NK-B" panose="02020700000000000000" pitchFamily="18" charset="-128"/>
              <a:ea typeface="UD デジタル 教科書体 NK-B" panose="02020700000000000000" pitchFamily="18" charset="-128"/>
            </a:endParaRPr>
          </a:p>
        </p:txBody>
      </p:sp>
      <p:sp>
        <p:nvSpPr>
          <p:cNvPr id="3" name="G2"/>
          <p:cNvSpPr/>
          <p:nvPr/>
        </p:nvSpPr>
        <p:spPr>
          <a:xfrm>
            <a:off x="804836" y="5680062"/>
            <a:ext cx="16678327" cy="1959084"/>
          </a:xfrm>
          <a:custGeom>
            <a:avLst/>
            <a:gdLst/>
            <a:ahLst/>
            <a:cxnLst/>
            <a:rect l="l" t="t" r="r" b="b"/>
            <a:pathLst>
              <a:path w="16678327" h="1959084">
                <a:moveTo>
                  <a:pt x="0" y="0"/>
                </a:moveTo>
                <a:lnTo>
                  <a:pt x="16678326" y="0"/>
                </a:lnTo>
                <a:lnTo>
                  <a:pt x="16678326" y="1959084"/>
                </a:lnTo>
                <a:lnTo>
                  <a:pt x="0" y="1959084"/>
                </a:lnTo>
                <a:lnTo>
                  <a:pt x="0" y="0"/>
                </a:lnTo>
                <a:close/>
              </a:path>
            </a:pathLst>
          </a:custGeom>
          <a:blipFill>
            <a:blip r:embed="rId2">
              <a:extLst>
                <a:ext uri="{96DAC541-7B7A-43D3-8B79-37D633B846F1}">
                  <asvg:svgBlip xmlns:asvg="http://schemas.microsoft.com/office/drawing/2016/SVG/main" r:embed="rId3"/>
                </a:ext>
              </a:extLst>
            </a:blip>
            <a:stretch>
              <a:fillRect l="-733" b="-97243"/>
            </a:stretch>
          </a:blipFill>
        </p:spPr>
        <p:txBody>
          <a:bodyPr/>
          <a:lstStyle/>
          <a:p>
            <a:r>
              <a:rPr lang="en-US" altLang="ja-JP" dirty="0">
                <a:solidFill>
                  <a:srgbClr val="000000"/>
                </a:solidFill>
                <a:latin typeface="UD デジタル 教科書体 NK-B" panose="02020700000000000000" pitchFamily="18" charset="-128"/>
                <a:ea typeface="UD デジタル 教科書体 NK-B" panose="02020700000000000000" pitchFamily="18" charset="-128"/>
              </a:rPr>
              <a:t> </a:t>
            </a:r>
            <a:endParaRPr lang="ja-JP" altLang="en-US" dirty="0">
              <a:latin typeface="UD デジタル 教科書体 NK-B" panose="02020700000000000000" pitchFamily="18" charset="-128"/>
              <a:ea typeface="UD デジタル 教科書体 NK-B" panose="02020700000000000000" pitchFamily="18" charset="-128"/>
            </a:endParaRPr>
          </a:p>
        </p:txBody>
      </p:sp>
      <p:sp>
        <p:nvSpPr>
          <p:cNvPr id="4" name="Freeform 4"/>
          <p:cNvSpPr/>
          <p:nvPr/>
        </p:nvSpPr>
        <p:spPr>
          <a:xfrm>
            <a:off x="13481293" y="6288534"/>
            <a:ext cx="3778007" cy="2518671"/>
          </a:xfrm>
          <a:custGeom>
            <a:avLst/>
            <a:gdLst/>
            <a:ahLst/>
            <a:cxnLst/>
            <a:rect l="l" t="t" r="r" b="b"/>
            <a:pathLst>
              <a:path w="3778007" h="2518671">
                <a:moveTo>
                  <a:pt x="0" y="0"/>
                </a:moveTo>
                <a:lnTo>
                  <a:pt x="3778007" y="0"/>
                </a:lnTo>
                <a:lnTo>
                  <a:pt x="3778007" y="2518671"/>
                </a:lnTo>
                <a:lnTo>
                  <a:pt x="0" y="251867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ja-JP" altLang="en-US">
              <a:latin typeface="UD デジタル 教科書体 NK-B" panose="02020700000000000000" pitchFamily="18" charset="-128"/>
              <a:ea typeface="UD デジタル 教科書体 NK-B" panose="02020700000000000000" pitchFamily="18" charset="-128"/>
            </a:endParaRPr>
          </a:p>
        </p:txBody>
      </p:sp>
      <p:grpSp>
        <p:nvGrpSpPr>
          <p:cNvPr id="5" name="Group 5"/>
          <p:cNvGrpSpPr/>
          <p:nvPr/>
        </p:nvGrpSpPr>
        <p:grpSpPr>
          <a:xfrm>
            <a:off x="14071355" y="5583214"/>
            <a:ext cx="2404205" cy="1889313"/>
            <a:chOff x="0" y="0"/>
            <a:chExt cx="3205607" cy="2519084"/>
          </a:xfrm>
        </p:grpSpPr>
        <p:sp>
          <p:nvSpPr>
            <p:cNvPr id="6" name="Freeform 6"/>
            <p:cNvSpPr/>
            <p:nvPr/>
          </p:nvSpPr>
          <p:spPr>
            <a:xfrm>
              <a:off x="0" y="351292"/>
              <a:ext cx="3205607" cy="2167792"/>
            </a:xfrm>
            <a:custGeom>
              <a:avLst/>
              <a:gdLst/>
              <a:ahLst/>
              <a:cxnLst/>
              <a:rect l="l" t="t" r="r" b="b"/>
              <a:pathLst>
                <a:path w="3205607" h="2167792">
                  <a:moveTo>
                    <a:pt x="0" y="0"/>
                  </a:moveTo>
                  <a:lnTo>
                    <a:pt x="3205607" y="0"/>
                  </a:lnTo>
                  <a:lnTo>
                    <a:pt x="3205607" y="2167792"/>
                  </a:lnTo>
                  <a:lnTo>
                    <a:pt x="0" y="216779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ja-JP" altLang="en-US">
                <a:latin typeface="UD デジタル 教科書体 NK-B" panose="02020700000000000000" pitchFamily="18" charset="-128"/>
                <a:ea typeface="UD デジタル 教科書体 NK-B" panose="02020700000000000000" pitchFamily="18" charset="-128"/>
              </a:endParaRPr>
            </a:p>
          </p:txBody>
        </p:sp>
        <p:sp>
          <p:nvSpPr>
            <p:cNvPr id="7" name="Freeform 7"/>
            <p:cNvSpPr/>
            <p:nvPr/>
          </p:nvSpPr>
          <p:spPr>
            <a:xfrm>
              <a:off x="1179955" y="0"/>
              <a:ext cx="1182098" cy="702584"/>
            </a:xfrm>
            <a:custGeom>
              <a:avLst/>
              <a:gdLst/>
              <a:ahLst/>
              <a:cxnLst/>
              <a:rect l="l" t="t" r="r" b="b"/>
              <a:pathLst>
                <a:path w="1182098" h="702584">
                  <a:moveTo>
                    <a:pt x="0" y="0"/>
                  </a:moveTo>
                  <a:lnTo>
                    <a:pt x="1182098" y="0"/>
                  </a:lnTo>
                  <a:lnTo>
                    <a:pt x="1182098" y="702584"/>
                  </a:lnTo>
                  <a:lnTo>
                    <a:pt x="0" y="70258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ja-JP" altLang="en-US">
                <a:latin typeface="UD デジタル 教科書体 NK-B" panose="02020700000000000000" pitchFamily="18" charset="-128"/>
                <a:ea typeface="UD デジタル 教科書体 NK-B" panose="02020700000000000000" pitchFamily="18" charset="-128"/>
              </a:endParaRPr>
            </a:p>
          </p:txBody>
        </p:sp>
      </p:grpSp>
      <p:sp>
        <p:nvSpPr>
          <p:cNvPr id="8" name="TextBox 8"/>
          <p:cNvSpPr txBox="1"/>
          <p:nvPr/>
        </p:nvSpPr>
        <p:spPr>
          <a:xfrm>
            <a:off x="0" y="587390"/>
            <a:ext cx="18288000" cy="2255489"/>
          </a:xfrm>
          <a:prstGeom prst="rect">
            <a:avLst/>
          </a:prstGeom>
        </p:spPr>
        <p:txBody>
          <a:bodyPr lIns="0" tIns="0" rIns="0" bIns="0" rtlCol="0" anchor="t">
            <a:spAutoFit/>
          </a:bodyPr>
          <a:lstStyle/>
          <a:p>
            <a:pPr algn="ctr">
              <a:lnSpc>
                <a:spcPts val="8959"/>
              </a:lnSpc>
              <a:spcBef>
                <a:spcPct val="0"/>
              </a:spcBef>
            </a:pPr>
            <a:r>
              <a:rPr lang="en-US" sz="6399" dirty="0">
                <a:solidFill>
                  <a:srgbClr val="000000"/>
                </a:solidFill>
                <a:latin typeface="UD デジタル 教科書体 NK-B" panose="02020700000000000000" pitchFamily="18" charset="-128"/>
                <a:ea typeface="UD デジタル 教科書体 NK-B" panose="02020700000000000000" pitchFamily="18" charset="-128"/>
              </a:rPr>
              <a:t>What is the highest mountain </a:t>
            </a:r>
          </a:p>
          <a:p>
            <a:pPr algn="ctr">
              <a:lnSpc>
                <a:spcPts val="8959"/>
              </a:lnSpc>
              <a:spcBef>
                <a:spcPct val="0"/>
              </a:spcBef>
            </a:pPr>
            <a:r>
              <a:rPr lang="en-US" sz="6399" dirty="0">
                <a:solidFill>
                  <a:srgbClr val="000000"/>
                </a:solidFill>
                <a:latin typeface="UD デジタル 教科書体 NK-B" panose="02020700000000000000" pitchFamily="18" charset="-128"/>
                <a:ea typeface="UD デジタル 教科書体 NK-B" panose="02020700000000000000" pitchFamily="18" charset="-128"/>
              </a:rPr>
              <a:t>in your prefecture?</a:t>
            </a:r>
          </a:p>
        </p:txBody>
      </p:sp>
      <p:sp>
        <p:nvSpPr>
          <p:cNvPr id="9" name="TextBox 9"/>
          <p:cNvSpPr txBox="1"/>
          <p:nvPr/>
        </p:nvSpPr>
        <p:spPr>
          <a:xfrm>
            <a:off x="5284264" y="6242646"/>
            <a:ext cx="10105509" cy="821187"/>
          </a:xfrm>
          <a:prstGeom prst="rect">
            <a:avLst/>
          </a:prstGeom>
        </p:spPr>
        <p:txBody>
          <a:bodyPr wrap="square" lIns="0" tIns="0" rIns="0" bIns="0" rtlCol="0" anchor="t">
            <a:spAutoFit/>
          </a:bodyPr>
          <a:lstStyle/>
          <a:p>
            <a:pPr>
              <a:lnSpc>
                <a:spcPts val="6719"/>
              </a:lnSpc>
              <a:spcBef>
                <a:spcPct val="0"/>
              </a:spcBef>
            </a:pPr>
            <a:r>
              <a:rPr lang="ja-JP" altLang="en-US" sz="4800" dirty="0">
                <a:solidFill>
                  <a:srgbClr val="FF0000"/>
                </a:solidFill>
                <a:latin typeface="UD デジタル 教科書体 NK-B" panose="02020700000000000000" pitchFamily="18" charset="-128"/>
                <a:ea typeface="UD デジタル 教科書体 NK-B" panose="02020700000000000000" pitchFamily="18" charset="-128"/>
              </a:rPr>
              <a:t>こちらに高さを入れてください。</a:t>
            </a:r>
            <a:r>
              <a:rPr lang="en-US" sz="4800" dirty="0">
                <a:solidFill>
                  <a:srgbClr val="000000"/>
                </a:solidFill>
                <a:latin typeface="UD デジタル 教科書体 NK-B" panose="02020700000000000000" pitchFamily="18" charset="-128"/>
                <a:ea typeface="UD デジタル 教科書体 NK-B" panose="02020700000000000000" pitchFamily="18" charset="-128"/>
              </a:rPr>
              <a:t>meters</a:t>
            </a:r>
          </a:p>
        </p:txBody>
      </p:sp>
      <p:sp>
        <p:nvSpPr>
          <p:cNvPr id="10" name="TextBox 10"/>
          <p:cNvSpPr txBox="1"/>
          <p:nvPr/>
        </p:nvSpPr>
        <p:spPr>
          <a:xfrm>
            <a:off x="1682152" y="3952356"/>
            <a:ext cx="3735348" cy="830580"/>
          </a:xfrm>
          <a:prstGeom prst="rect">
            <a:avLst/>
          </a:prstGeom>
        </p:spPr>
        <p:txBody>
          <a:bodyPr lIns="0" tIns="0" rIns="0" bIns="0" rtlCol="0" anchor="t">
            <a:spAutoFit/>
          </a:bodyPr>
          <a:lstStyle/>
          <a:p>
            <a:pPr>
              <a:lnSpc>
                <a:spcPts val="6719"/>
              </a:lnSpc>
              <a:spcBef>
                <a:spcPct val="0"/>
              </a:spcBef>
            </a:pPr>
            <a:r>
              <a:rPr lang="en-US" sz="4800" dirty="0">
                <a:solidFill>
                  <a:srgbClr val="000000"/>
                </a:solidFill>
                <a:latin typeface="UD デジタル 教科書体 NK-B" panose="02020700000000000000" pitchFamily="18" charset="-128"/>
                <a:ea typeface="UD デジタル 教科書体 NK-B" panose="02020700000000000000" pitchFamily="18" charset="-128"/>
              </a:rPr>
              <a:t>Name		: </a:t>
            </a:r>
          </a:p>
        </p:txBody>
      </p:sp>
      <p:sp>
        <p:nvSpPr>
          <p:cNvPr id="11" name="TextBox 11"/>
          <p:cNvSpPr txBox="1"/>
          <p:nvPr/>
        </p:nvSpPr>
        <p:spPr>
          <a:xfrm>
            <a:off x="1682152" y="6278718"/>
            <a:ext cx="3939778" cy="830580"/>
          </a:xfrm>
          <a:prstGeom prst="rect">
            <a:avLst/>
          </a:prstGeom>
        </p:spPr>
        <p:txBody>
          <a:bodyPr lIns="0" tIns="0" rIns="0" bIns="0" rtlCol="0" anchor="t">
            <a:spAutoFit/>
          </a:bodyPr>
          <a:lstStyle/>
          <a:p>
            <a:pPr>
              <a:lnSpc>
                <a:spcPts val="6719"/>
              </a:lnSpc>
              <a:spcBef>
                <a:spcPct val="0"/>
              </a:spcBef>
            </a:pPr>
            <a:r>
              <a:rPr lang="en-US" sz="4800" dirty="0">
                <a:solidFill>
                  <a:srgbClr val="000000"/>
                </a:solidFill>
                <a:latin typeface="UD デジタル 教科書体 NK-B" panose="02020700000000000000" pitchFamily="18" charset="-128"/>
                <a:ea typeface="UD デジタル 教科書体 NK-B" panose="02020700000000000000" pitchFamily="18" charset="-128"/>
              </a:rPr>
              <a:t>Height	: </a:t>
            </a:r>
          </a:p>
        </p:txBody>
      </p:sp>
      <p:sp>
        <p:nvSpPr>
          <p:cNvPr id="12" name="TextBox 9">
            <a:extLst>
              <a:ext uri="{FF2B5EF4-FFF2-40B4-BE49-F238E27FC236}">
                <a16:creationId xmlns:a16="http://schemas.microsoft.com/office/drawing/2014/main" id="{1E4B44EC-80D2-A6B2-D7D6-3BC4AEE2899E}"/>
              </a:ext>
            </a:extLst>
          </p:cNvPr>
          <p:cNvSpPr txBox="1"/>
          <p:nvPr/>
        </p:nvSpPr>
        <p:spPr>
          <a:xfrm>
            <a:off x="5099470" y="4003074"/>
            <a:ext cx="10753256" cy="821187"/>
          </a:xfrm>
          <a:prstGeom prst="rect">
            <a:avLst/>
          </a:prstGeom>
        </p:spPr>
        <p:txBody>
          <a:bodyPr wrap="square" lIns="0" tIns="0" rIns="0" bIns="0" rtlCol="0" anchor="t">
            <a:spAutoFit/>
          </a:bodyPr>
          <a:lstStyle/>
          <a:p>
            <a:pPr>
              <a:lnSpc>
                <a:spcPts val="6719"/>
              </a:lnSpc>
              <a:spcBef>
                <a:spcPct val="0"/>
              </a:spcBef>
            </a:pPr>
            <a:r>
              <a:rPr lang="en-US" sz="4800" dirty="0">
                <a:solidFill>
                  <a:srgbClr val="000000"/>
                </a:solidFill>
                <a:latin typeface="UD デジタル 教科書体 NK-B" panose="02020700000000000000" pitchFamily="18" charset="-128"/>
                <a:ea typeface="UD デジタル 教科書体 NK-B" panose="02020700000000000000" pitchFamily="18" charset="-128"/>
              </a:rPr>
              <a:t> </a:t>
            </a:r>
            <a:r>
              <a:rPr lang="ja-JP" altLang="en-US" sz="4800" dirty="0">
                <a:solidFill>
                  <a:srgbClr val="FF0000"/>
                </a:solidFill>
                <a:latin typeface="UD デジタル 教科書体 NK-B" panose="02020700000000000000" pitchFamily="18" charset="-128"/>
                <a:ea typeface="UD デジタル 教科書体 NK-B" panose="02020700000000000000" pitchFamily="18" charset="-128"/>
              </a:rPr>
              <a:t>こちらに山名をいれてください。</a:t>
            </a:r>
            <a:endParaRPr lang="en-US" sz="4800" dirty="0">
              <a:solidFill>
                <a:srgbClr val="000000"/>
              </a:solidFill>
              <a:latin typeface="UD デジタル 教科書体 NK-B" panose="02020700000000000000" pitchFamily="18" charset="-128"/>
              <a:ea typeface="UD デジタル 教科書体 NK-B" panose="02020700000000000000" pitchFamily="18" charset="-128"/>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nextCondLst>
                <p:cond evt="onClick" delay="0">
                  <p:tgtEl>
                    <p:spTgt spid="2"/>
                  </p:tgtEl>
                </p:cond>
              </p:nextCondLst>
            </p:seq>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childTnLst>
              </p:cTn>
              <p:nextCondLst>
                <p:cond evt="onClick" delay="0">
                  <p:tgtEl>
                    <p:spTgt spid="3"/>
                  </p:tgtEl>
                </p:cond>
              </p:nextCondLst>
            </p:seq>
          </p:childTnLst>
        </p:cTn>
      </p:par>
    </p:tnLst>
    <p:bldLst>
      <p:bldP spid="9"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1"/>
          <p:cNvSpPr/>
          <p:nvPr/>
        </p:nvSpPr>
        <p:spPr>
          <a:xfrm>
            <a:off x="807025" y="3000777"/>
            <a:ext cx="16678327" cy="1959084"/>
          </a:xfrm>
          <a:custGeom>
            <a:avLst/>
            <a:gdLst/>
            <a:ahLst/>
            <a:cxnLst/>
            <a:rect l="l" t="t" r="r" b="b"/>
            <a:pathLst>
              <a:path w="16678327" h="1959084">
                <a:moveTo>
                  <a:pt x="0" y="0"/>
                </a:moveTo>
                <a:lnTo>
                  <a:pt x="16678326" y="0"/>
                </a:lnTo>
                <a:lnTo>
                  <a:pt x="16678326" y="1959084"/>
                </a:lnTo>
                <a:lnTo>
                  <a:pt x="0" y="1959084"/>
                </a:lnTo>
                <a:lnTo>
                  <a:pt x="0" y="0"/>
                </a:lnTo>
                <a:close/>
              </a:path>
            </a:pathLst>
          </a:custGeom>
          <a:blipFill>
            <a:blip r:embed="rId2">
              <a:extLst>
                <a:ext uri="{96DAC541-7B7A-43D3-8B79-37D633B846F1}">
                  <asvg:svgBlip xmlns:asvg="http://schemas.microsoft.com/office/drawing/2016/SVG/main" r:embed="rId3"/>
                </a:ext>
              </a:extLst>
            </a:blip>
            <a:stretch>
              <a:fillRect l="-733" b="-97243"/>
            </a:stretch>
          </a:blipFill>
        </p:spPr>
        <p:txBody>
          <a:bodyPr/>
          <a:lstStyle/>
          <a:p>
            <a:endParaRPr lang="ja-JP" altLang="en-US">
              <a:latin typeface="UD デジタル 教科書体 NK-B" panose="02020700000000000000" pitchFamily="18" charset="-128"/>
              <a:ea typeface="UD デジタル 教科書体 NK-B" panose="02020700000000000000" pitchFamily="18" charset="-128"/>
            </a:endParaRPr>
          </a:p>
        </p:txBody>
      </p:sp>
      <p:sp>
        <p:nvSpPr>
          <p:cNvPr id="3" name="G2"/>
          <p:cNvSpPr/>
          <p:nvPr/>
        </p:nvSpPr>
        <p:spPr>
          <a:xfrm>
            <a:off x="804837" y="5327139"/>
            <a:ext cx="16678327" cy="1959084"/>
          </a:xfrm>
          <a:custGeom>
            <a:avLst/>
            <a:gdLst/>
            <a:ahLst/>
            <a:cxnLst/>
            <a:rect l="l" t="t" r="r" b="b"/>
            <a:pathLst>
              <a:path w="16678327" h="1959084">
                <a:moveTo>
                  <a:pt x="0" y="0"/>
                </a:moveTo>
                <a:lnTo>
                  <a:pt x="16678326" y="0"/>
                </a:lnTo>
                <a:lnTo>
                  <a:pt x="16678326" y="1959084"/>
                </a:lnTo>
                <a:lnTo>
                  <a:pt x="0" y="1959084"/>
                </a:lnTo>
                <a:lnTo>
                  <a:pt x="0" y="0"/>
                </a:lnTo>
                <a:close/>
              </a:path>
            </a:pathLst>
          </a:custGeom>
          <a:blipFill>
            <a:blip r:embed="rId2">
              <a:extLst>
                <a:ext uri="{96DAC541-7B7A-43D3-8B79-37D633B846F1}">
                  <asvg:svgBlip xmlns:asvg="http://schemas.microsoft.com/office/drawing/2016/SVG/main" r:embed="rId3"/>
                </a:ext>
              </a:extLst>
            </a:blip>
            <a:stretch>
              <a:fillRect l="-733" b="-97243"/>
            </a:stretch>
          </a:blipFill>
        </p:spPr>
        <p:txBody>
          <a:bodyPr/>
          <a:lstStyle/>
          <a:p>
            <a:endParaRPr lang="ja-JP" altLang="en-US">
              <a:latin typeface="UD デジタル 教科書体 NK-B" panose="02020700000000000000" pitchFamily="18" charset="-128"/>
              <a:ea typeface="UD デジタル 教科書体 NK-B" panose="02020700000000000000" pitchFamily="18" charset="-128"/>
            </a:endParaRPr>
          </a:p>
        </p:txBody>
      </p:sp>
      <p:sp>
        <p:nvSpPr>
          <p:cNvPr id="4" name="Freeform 4"/>
          <p:cNvSpPr/>
          <p:nvPr/>
        </p:nvSpPr>
        <p:spPr>
          <a:xfrm>
            <a:off x="13869405" y="6893848"/>
            <a:ext cx="3389895" cy="2364452"/>
          </a:xfrm>
          <a:custGeom>
            <a:avLst/>
            <a:gdLst/>
            <a:ahLst/>
            <a:cxnLst/>
            <a:rect l="l" t="t" r="r" b="b"/>
            <a:pathLst>
              <a:path w="3389895" h="2364452">
                <a:moveTo>
                  <a:pt x="0" y="0"/>
                </a:moveTo>
                <a:lnTo>
                  <a:pt x="3389895" y="0"/>
                </a:lnTo>
                <a:lnTo>
                  <a:pt x="3389895" y="2364452"/>
                </a:lnTo>
                <a:lnTo>
                  <a:pt x="0" y="2364452"/>
                </a:lnTo>
                <a:lnTo>
                  <a:pt x="0" y="0"/>
                </a:lnTo>
                <a:close/>
              </a:path>
            </a:pathLst>
          </a:custGeom>
          <a:blipFill>
            <a:blip r:embed="rId4">
              <a:alphaModFix amt="61000"/>
              <a:extLst>
                <a:ext uri="{96DAC541-7B7A-43D3-8B79-37D633B846F1}">
                  <asvg:svgBlip xmlns:asvg="http://schemas.microsoft.com/office/drawing/2016/SVG/main" r:embed="rId5"/>
                </a:ext>
              </a:extLst>
            </a:blip>
            <a:stretch>
              <a:fillRect/>
            </a:stretch>
          </a:blipFill>
        </p:spPr>
        <p:txBody>
          <a:bodyPr/>
          <a:lstStyle/>
          <a:p>
            <a:endParaRPr lang="ja-JP" altLang="en-US"/>
          </a:p>
        </p:txBody>
      </p:sp>
      <p:sp>
        <p:nvSpPr>
          <p:cNvPr id="5" name="TextBox 5"/>
          <p:cNvSpPr txBox="1"/>
          <p:nvPr/>
        </p:nvSpPr>
        <p:spPr>
          <a:xfrm>
            <a:off x="2188" y="904875"/>
            <a:ext cx="18288000" cy="1094740"/>
          </a:xfrm>
          <a:prstGeom prst="rect">
            <a:avLst/>
          </a:prstGeom>
        </p:spPr>
        <p:txBody>
          <a:bodyPr lIns="0" tIns="0" rIns="0" bIns="0" rtlCol="0" anchor="t">
            <a:spAutoFit/>
          </a:bodyPr>
          <a:lstStyle/>
          <a:p>
            <a:pPr algn="ctr">
              <a:lnSpc>
                <a:spcPts val="8959"/>
              </a:lnSpc>
              <a:spcBef>
                <a:spcPct val="0"/>
              </a:spcBef>
            </a:pPr>
            <a:r>
              <a:rPr lang="en-US" sz="6399" dirty="0">
                <a:solidFill>
                  <a:srgbClr val="000000"/>
                </a:solidFill>
                <a:latin typeface="UD デジタル 教科書体 NK-B" panose="02020700000000000000" pitchFamily="18" charset="-128"/>
                <a:ea typeface="UD デジタル 教科書体 NK-B" panose="02020700000000000000" pitchFamily="18" charset="-128"/>
              </a:rPr>
              <a:t>What is the highest mountain in your city?</a:t>
            </a:r>
          </a:p>
        </p:txBody>
      </p:sp>
      <p:sp>
        <p:nvSpPr>
          <p:cNvPr id="6" name="TextBox 6"/>
          <p:cNvSpPr txBox="1"/>
          <p:nvPr/>
        </p:nvSpPr>
        <p:spPr>
          <a:xfrm>
            <a:off x="1683246" y="3512642"/>
            <a:ext cx="3735348" cy="830580"/>
          </a:xfrm>
          <a:prstGeom prst="rect">
            <a:avLst/>
          </a:prstGeom>
        </p:spPr>
        <p:txBody>
          <a:bodyPr lIns="0" tIns="0" rIns="0" bIns="0" rtlCol="0" anchor="t">
            <a:spAutoFit/>
          </a:bodyPr>
          <a:lstStyle/>
          <a:p>
            <a:pPr>
              <a:lnSpc>
                <a:spcPts val="6719"/>
              </a:lnSpc>
              <a:spcBef>
                <a:spcPct val="0"/>
              </a:spcBef>
            </a:pPr>
            <a:r>
              <a:rPr lang="en-US" sz="4800" dirty="0">
                <a:solidFill>
                  <a:srgbClr val="000000"/>
                </a:solidFill>
                <a:latin typeface="UD デジタル 教科書体 NK-B" panose="02020700000000000000" pitchFamily="18" charset="-128"/>
                <a:ea typeface="UD デジタル 教科書体 NK-B" panose="02020700000000000000" pitchFamily="18" charset="-128"/>
              </a:rPr>
              <a:t>Name		: </a:t>
            </a:r>
          </a:p>
        </p:txBody>
      </p:sp>
      <p:sp>
        <p:nvSpPr>
          <p:cNvPr id="7" name="TextBox 7"/>
          <p:cNvSpPr txBox="1"/>
          <p:nvPr/>
        </p:nvSpPr>
        <p:spPr>
          <a:xfrm>
            <a:off x="1683246" y="5839003"/>
            <a:ext cx="3939778" cy="830580"/>
          </a:xfrm>
          <a:prstGeom prst="rect">
            <a:avLst/>
          </a:prstGeom>
        </p:spPr>
        <p:txBody>
          <a:bodyPr lIns="0" tIns="0" rIns="0" bIns="0" rtlCol="0" anchor="t">
            <a:spAutoFit/>
          </a:bodyPr>
          <a:lstStyle/>
          <a:p>
            <a:pPr>
              <a:lnSpc>
                <a:spcPts val="6719"/>
              </a:lnSpc>
              <a:spcBef>
                <a:spcPct val="0"/>
              </a:spcBef>
            </a:pPr>
            <a:r>
              <a:rPr lang="en-US" sz="4800" dirty="0">
                <a:solidFill>
                  <a:srgbClr val="000000"/>
                </a:solidFill>
                <a:latin typeface="UD デジタル 教科書体 NK-B" panose="02020700000000000000" pitchFamily="18" charset="-128"/>
                <a:ea typeface="UD デジタル 教科書体 NK-B" panose="02020700000000000000" pitchFamily="18" charset="-128"/>
              </a:rPr>
              <a:t>Height	: </a:t>
            </a:r>
          </a:p>
        </p:txBody>
      </p:sp>
      <p:grpSp>
        <p:nvGrpSpPr>
          <p:cNvPr id="9" name="Group 9"/>
          <p:cNvGrpSpPr/>
          <p:nvPr/>
        </p:nvGrpSpPr>
        <p:grpSpPr>
          <a:xfrm>
            <a:off x="15002296" y="6306681"/>
            <a:ext cx="1942401" cy="1526410"/>
            <a:chOff x="0" y="0"/>
            <a:chExt cx="2589868" cy="2035214"/>
          </a:xfrm>
        </p:grpSpPr>
        <p:sp>
          <p:nvSpPr>
            <p:cNvPr id="10" name="Freeform 10"/>
            <p:cNvSpPr/>
            <p:nvPr/>
          </p:nvSpPr>
          <p:spPr>
            <a:xfrm>
              <a:off x="0" y="283815"/>
              <a:ext cx="2589868" cy="1751398"/>
            </a:xfrm>
            <a:custGeom>
              <a:avLst/>
              <a:gdLst/>
              <a:ahLst/>
              <a:cxnLst/>
              <a:rect l="l" t="t" r="r" b="b"/>
              <a:pathLst>
                <a:path w="2589868" h="1751398">
                  <a:moveTo>
                    <a:pt x="0" y="0"/>
                  </a:moveTo>
                  <a:lnTo>
                    <a:pt x="2589868" y="0"/>
                  </a:lnTo>
                  <a:lnTo>
                    <a:pt x="2589868" y="1751399"/>
                  </a:lnTo>
                  <a:lnTo>
                    <a:pt x="0" y="175139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ja-JP" altLang="en-US">
                <a:latin typeface="UD デジタル 教科書体 NK-B" panose="02020700000000000000" pitchFamily="18" charset="-128"/>
                <a:ea typeface="UD デジタル 教科書体 NK-B" panose="02020700000000000000" pitchFamily="18" charset="-128"/>
              </a:endParaRPr>
            </a:p>
          </p:txBody>
        </p:sp>
        <p:sp>
          <p:nvSpPr>
            <p:cNvPr id="11" name="Freeform 11"/>
            <p:cNvSpPr/>
            <p:nvPr/>
          </p:nvSpPr>
          <p:spPr>
            <a:xfrm>
              <a:off x="953307" y="0"/>
              <a:ext cx="955038" cy="567630"/>
            </a:xfrm>
            <a:custGeom>
              <a:avLst/>
              <a:gdLst/>
              <a:ahLst/>
              <a:cxnLst/>
              <a:rect l="l" t="t" r="r" b="b"/>
              <a:pathLst>
                <a:path w="955038" h="567630">
                  <a:moveTo>
                    <a:pt x="0" y="0"/>
                  </a:moveTo>
                  <a:lnTo>
                    <a:pt x="955039" y="0"/>
                  </a:lnTo>
                  <a:lnTo>
                    <a:pt x="955039" y="567630"/>
                  </a:lnTo>
                  <a:lnTo>
                    <a:pt x="0" y="56763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ja-JP" altLang="en-US">
                <a:latin typeface="UD デジタル 教科書体 NK-B" panose="02020700000000000000" pitchFamily="18" charset="-128"/>
                <a:ea typeface="UD デジタル 教科書体 NK-B" panose="02020700000000000000" pitchFamily="18" charset="-128"/>
              </a:endParaRPr>
            </a:p>
          </p:txBody>
        </p:sp>
      </p:grpSp>
      <p:sp>
        <p:nvSpPr>
          <p:cNvPr id="12" name="TextBox 9">
            <a:extLst>
              <a:ext uri="{FF2B5EF4-FFF2-40B4-BE49-F238E27FC236}">
                <a16:creationId xmlns:a16="http://schemas.microsoft.com/office/drawing/2014/main" id="{566BAD67-29D2-7973-08BE-F954B8631D13}"/>
              </a:ext>
            </a:extLst>
          </p:cNvPr>
          <p:cNvSpPr txBox="1"/>
          <p:nvPr/>
        </p:nvSpPr>
        <p:spPr>
          <a:xfrm>
            <a:off x="5297164" y="5961023"/>
            <a:ext cx="10105509" cy="821187"/>
          </a:xfrm>
          <a:prstGeom prst="rect">
            <a:avLst/>
          </a:prstGeom>
        </p:spPr>
        <p:txBody>
          <a:bodyPr wrap="square" lIns="0" tIns="0" rIns="0" bIns="0" rtlCol="0" anchor="t">
            <a:spAutoFit/>
          </a:bodyPr>
          <a:lstStyle/>
          <a:p>
            <a:pPr>
              <a:lnSpc>
                <a:spcPts val="6719"/>
              </a:lnSpc>
              <a:spcBef>
                <a:spcPct val="0"/>
              </a:spcBef>
            </a:pPr>
            <a:r>
              <a:rPr lang="ja-JP" altLang="en-US" sz="4800" dirty="0">
                <a:solidFill>
                  <a:srgbClr val="FF0000"/>
                </a:solidFill>
                <a:latin typeface="UD デジタル 教科書体 NK-B" panose="02020700000000000000" pitchFamily="18" charset="-128"/>
                <a:ea typeface="UD デジタル 教科書体 NK-B" panose="02020700000000000000" pitchFamily="18" charset="-128"/>
              </a:rPr>
              <a:t>こちらに高さを入れてください。</a:t>
            </a:r>
            <a:r>
              <a:rPr lang="en-US" sz="4800" dirty="0">
                <a:solidFill>
                  <a:srgbClr val="000000"/>
                </a:solidFill>
                <a:latin typeface="UD デジタル 教科書体 NK-B" panose="02020700000000000000" pitchFamily="18" charset="-128"/>
                <a:ea typeface="UD デジタル 教科書体 NK-B" panose="02020700000000000000" pitchFamily="18" charset="-128"/>
              </a:rPr>
              <a:t>meters</a:t>
            </a:r>
          </a:p>
        </p:txBody>
      </p:sp>
      <p:sp>
        <p:nvSpPr>
          <p:cNvPr id="13" name="TextBox 9">
            <a:extLst>
              <a:ext uri="{FF2B5EF4-FFF2-40B4-BE49-F238E27FC236}">
                <a16:creationId xmlns:a16="http://schemas.microsoft.com/office/drawing/2014/main" id="{EA8F6EC0-6F01-5161-9DEF-348C08432E9F}"/>
              </a:ext>
            </a:extLst>
          </p:cNvPr>
          <p:cNvSpPr txBox="1"/>
          <p:nvPr/>
        </p:nvSpPr>
        <p:spPr>
          <a:xfrm>
            <a:off x="5112370" y="3721451"/>
            <a:ext cx="10753256" cy="821187"/>
          </a:xfrm>
          <a:prstGeom prst="rect">
            <a:avLst/>
          </a:prstGeom>
        </p:spPr>
        <p:txBody>
          <a:bodyPr wrap="square" lIns="0" tIns="0" rIns="0" bIns="0" rtlCol="0" anchor="t">
            <a:spAutoFit/>
          </a:bodyPr>
          <a:lstStyle/>
          <a:p>
            <a:pPr>
              <a:lnSpc>
                <a:spcPts val="6719"/>
              </a:lnSpc>
              <a:spcBef>
                <a:spcPct val="0"/>
              </a:spcBef>
            </a:pPr>
            <a:r>
              <a:rPr lang="en-US" sz="4800" dirty="0">
                <a:solidFill>
                  <a:srgbClr val="000000"/>
                </a:solidFill>
                <a:latin typeface="UD デジタル 教科書体 NK-B" panose="02020700000000000000" pitchFamily="18" charset="-128"/>
                <a:ea typeface="UD デジタル 教科書体 NK-B" panose="02020700000000000000" pitchFamily="18" charset="-128"/>
              </a:rPr>
              <a:t> </a:t>
            </a:r>
            <a:r>
              <a:rPr lang="ja-JP" altLang="en-US" sz="4800" dirty="0">
                <a:solidFill>
                  <a:srgbClr val="FF0000"/>
                </a:solidFill>
                <a:latin typeface="UD デジタル 教科書体 NK-B" panose="02020700000000000000" pitchFamily="18" charset="-128"/>
                <a:ea typeface="UD デジタル 教科書体 NK-B" panose="02020700000000000000" pitchFamily="18" charset="-128"/>
              </a:rPr>
              <a:t>こちらに山名をいれてください。</a:t>
            </a:r>
            <a:endParaRPr lang="en-US" sz="4800" dirty="0">
              <a:solidFill>
                <a:srgbClr val="000000"/>
              </a:solidFill>
              <a:latin typeface="UD デジタル 教科書体 NK-B" panose="02020700000000000000" pitchFamily="18" charset="-128"/>
              <a:ea typeface="UD デジタル 教科書体 NK-B" panose="02020700000000000000" pitchFamily="18" charset="-128"/>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nextCondLst>
                <p:cond evt="onClick" delay="0">
                  <p:tgtEl>
                    <p:spTgt spid="2"/>
                  </p:tgtEl>
                </p:cond>
              </p:nextCondLst>
            </p:seq>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childTnLst>
              </p:cTn>
              <p:nextCondLst>
                <p:cond evt="onClick" delay="0">
                  <p:tgtEl>
                    <p:spTgt spid="3"/>
                  </p:tgtEl>
                </p:cond>
              </p:nextCondLst>
            </p:seq>
          </p:childTnLst>
        </p:cTn>
      </p:par>
    </p:tnLst>
    <p:bldLst>
      <p:bldP spid="12"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1"/>
          <p:cNvSpPr/>
          <p:nvPr/>
        </p:nvSpPr>
        <p:spPr>
          <a:xfrm>
            <a:off x="805931" y="2642294"/>
            <a:ext cx="16678327" cy="1959084"/>
          </a:xfrm>
          <a:custGeom>
            <a:avLst/>
            <a:gdLst/>
            <a:ahLst/>
            <a:cxnLst/>
            <a:rect l="l" t="t" r="r" b="b"/>
            <a:pathLst>
              <a:path w="16678327" h="1959084">
                <a:moveTo>
                  <a:pt x="0" y="0"/>
                </a:moveTo>
                <a:lnTo>
                  <a:pt x="16678326" y="0"/>
                </a:lnTo>
                <a:lnTo>
                  <a:pt x="16678326" y="1959085"/>
                </a:lnTo>
                <a:lnTo>
                  <a:pt x="0" y="1959085"/>
                </a:lnTo>
                <a:lnTo>
                  <a:pt x="0" y="0"/>
                </a:lnTo>
                <a:close/>
              </a:path>
            </a:pathLst>
          </a:custGeom>
          <a:blipFill>
            <a:blip r:embed="rId2">
              <a:extLst>
                <a:ext uri="{96DAC541-7B7A-43D3-8B79-37D633B846F1}">
                  <asvg:svgBlip xmlns:asvg="http://schemas.microsoft.com/office/drawing/2016/SVG/main" r:embed="rId3"/>
                </a:ext>
              </a:extLst>
            </a:blip>
            <a:stretch>
              <a:fillRect l="-733" b="-97243"/>
            </a:stretch>
          </a:blipFill>
        </p:spPr>
        <p:txBody>
          <a:bodyPr/>
          <a:lstStyle/>
          <a:p>
            <a:endParaRPr lang="ja-JP" altLang="en-US">
              <a:latin typeface="UD デジタル 教科書体 NK-B" panose="02020700000000000000" pitchFamily="18" charset="-128"/>
              <a:ea typeface="UD デジタル 教科書体 NK-B" panose="02020700000000000000" pitchFamily="18" charset="-128"/>
            </a:endParaRPr>
          </a:p>
        </p:txBody>
      </p:sp>
      <p:sp>
        <p:nvSpPr>
          <p:cNvPr id="3" name="G2"/>
          <p:cNvSpPr/>
          <p:nvPr/>
        </p:nvSpPr>
        <p:spPr>
          <a:xfrm>
            <a:off x="803743" y="4968656"/>
            <a:ext cx="16678327" cy="1959084"/>
          </a:xfrm>
          <a:custGeom>
            <a:avLst/>
            <a:gdLst/>
            <a:ahLst/>
            <a:cxnLst/>
            <a:rect l="l" t="t" r="r" b="b"/>
            <a:pathLst>
              <a:path w="16678327" h="1959084">
                <a:moveTo>
                  <a:pt x="0" y="0"/>
                </a:moveTo>
                <a:lnTo>
                  <a:pt x="16678326" y="0"/>
                </a:lnTo>
                <a:lnTo>
                  <a:pt x="16678326" y="1959085"/>
                </a:lnTo>
                <a:lnTo>
                  <a:pt x="0" y="1959085"/>
                </a:lnTo>
                <a:lnTo>
                  <a:pt x="0" y="0"/>
                </a:lnTo>
                <a:close/>
              </a:path>
            </a:pathLst>
          </a:custGeom>
          <a:blipFill>
            <a:blip r:embed="rId2">
              <a:extLst>
                <a:ext uri="{96DAC541-7B7A-43D3-8B79-37D633B846F1}">
                  <asvg:svgBlip xmlns:asvg="http://schemas.microsoft.com/office/drawing/2016/SVG/main" r:embed="rId3"/>
                </a:ext>
              </a:extLst>
            </a:blip>
            <a:stretch>
              <a:fillRect l="-733" b="-97243"/>
            </a:stretch>
          </a:blipFill>
        </p:spPr>
        <p:txBody>
          <a:bodyPr/>
          <a:lstStyle/>
          <a:p>
            <a:endParaRPr lang="ja-JP" altLang="en-US">
              <a:latin typeface="UD デジタル 教科書体 NK-B" panose="02020700000000000000" pitchFamily="18" charset="-128"/>
              <a:ea typeface="UD デジタル 教科書体 NK-B" panose="02020700000000000000" pitchFamily="18" charset="-128"/>
            </a:endParaRPr>
          </a:p>
        </p:txBody>
      </p:sp>
      <p:sp>
        <p:nvSpPr>
          <p:cNvPr id="4" name="G3"/>
          <p:cNvSpPr/>
          <p:nvPr/>
        </p:nvSpPr>
        <p:spPr>
          <a:xfrm>
            <a:off x="803743" y="7299216"/>
            <a:ext cx="16678327" cy="1959084"/>
          </a:xfrm>
          <a:custGeom>
            <a:avLst/>
            <a:gdLst/>
            <a:ahLst/>
            <a:cxnLst/>
            <a:rect l="l" t="t" r="r" b="b"/>
            <a:pathLst>
              <a:path w="16678327" h="1959084">
                <a:moveTo>
                  <a:pt x="0" y="0"/>
                </a:moveTo>
                <a:lnTo>
                  <a:pt x="16678326" y="0"/>
                </a:lnTo>
                <a:lnTo>
                  <a:pt x="16678326" y="1959084"/>
                </a:lnTo>
                <a:lnTo>
                  <a:pt x="0" y="1959084"/>
                </a:lnTo>
                <a:lnTo>
                  <a:pt x="0" y="0"/>
                </a:lnTo>
                <a:close/>
              </a:path>
            </a:pathLst>
          </a:custGeom>
          <a:blipFill>
            <a:blip r:embed="rId2">
              <a:extLst>
                <a:ext uri="{96DAC541-7B7A-43D3-8B79-37D633B846F1}">
                  <asvg:svgBlip xmlns:asvg="http://schemas.microsoft.com/office/drawing/2016/SVG/main" r:embed="rId3"/>
                </a:ext>
              </a:extLst>
            </a:blip>
            <a:stretch>
              <a:fillRect l="-733" b="-97243"/>
            </a:stretch>
          </a:blipFill>
        </p:spPr>
        <p:txBody>
          <a:bodyPr/>
          <a:lstStyle/>
          <a:p>
            <a:endParaRPr lang="ja-JP" altLang="en-US">
              <a:latin typeface="UD デジタル 教科書体 NK-B" panose="02020700000000000000" pitchFamily="18" charset="-128"/>
              <a:ea typeface="UD デジタル 教科書体 NK-B" panose="02020700000000000000" pitchFamily="18" charset="-128"/>
            </a:endParaRPr>
          </a:p>
        </p:txBody>
      </p:sp>
      <p:sp>
        <p:nvSpPr>
          <p:cNvPr id="5" name="TextBox 5"/>
          <p:cNvSpPr txBox="1"/>
          <p:nvPr/>
        </p:nvSpPr>
        <p:spPr>
          <a:xfrm>
            <a:off x="6467138" y="7810500"/>
            <a:ext cx="4818107" cy="821187"/>
          </a:xfrm>
          <a:prstGeom prst="rect">
            <a:avLst/>
          </a:prstGeom>
        </p:spPr>
        <p:txBody>
          <a:bodyPr wrap="square" lIns="0" tIns="0" rIns="0" bIns="0" rtlCol="0" anchor="t">
            <a:spAutoFit/>
          </a:bodyPr>
          <a:lstStyle/>
          <a:p>
            <a:pPr>
              <a:lnSpc>
                <a:spcPts val="6719"/>
              </a:lnSpc>
              <a:spcBef>
                <a:spcPct val="0"/>
              </a:spcBef>
            </a:pPr>
            <a:r>
              <a:rPr lang="en-US" sz="4800" dirty="0">
                <a:solidFill>
                  <a:srgbClr val="000000"/>
                </a:solidFill>
                <a:latin typeface="UD デジタル 教科書体 NK-B" panose="02020700000000000000" pitchFamily="18" charset="-128"/>
                <a:ea typeface="UD デジタル 教科書体 NK-B" panose="02020700000000000000" pitchFamily="18" charset="-128"/>
              </a:rPr>
              <a:t>3,776 meters</a:t>
            </a:r>
          </a:p>
        </p:txBody>
      </p:sp>
      <p:sp>
        <p:nvSpPr>
          <p:cNvPr id="6" name="TextBox 6"/>
          <p:cNvSpPr txBox="1"/>
          <p:nvPr/>
        </p:nvSpPr>
        <p:spPr>
          <a:xfrm>
            <a:off x="1682422" y="5600700"/>
            <a:ext cx="4774882" cy="821187"/>
          </a:xfrm>
          <a:prstGeom prst="rect">
            <a:avLst/>
          </a:prstGeom>
        </p:spPr>
        <p:txBody>
          <a:bodyPr wrap="square" lIns="0" tIns="0" rIns="0" bIns="0" rtlCol="0" anchor="t">
            <a:spAutoFit/>
          </a:bodyPr>
          <a:lstStyle/>
          <a:p>
            <a:pPr>
              <a:lnSpc>
                <a:spcPts val="6719"/>
              </a:lnSpc>
              <a:spcBef>
                <a:spcPct val="0"/>
              </a:spcBef>
            </a:pPr>
            <a:r>
              <a:rPr lang="en-US" sz="4800" dirty="0">
                <a:solidFill>
                  <a:srgbClr val="000000"/>
                </a:solidFill>
                <a:latin typeface="UD デジタル 教科書体 NK-B" panose="02020700000000000000" pitchFamily="18" charset="-128"/>
                <a:ea typeface="UD デジタル 教科書体 NK-B" panose="02020700000000000000" pitchFamily="18" charset="-128"/>
              </a:rPr>
              <a:t>Prefectures</a:t>
            </a:r>
            <a:r>
              <a:rPr lang="ja-JP" altLang="en-US" sz="4800" dirty="0">
                <a:solidFill>
                  <a:srgbClr val="000000"/>
                </a:solidFill>
                <a:latin typeface="UD デジタル 教科書体 NK-B" panose="02020700000000000000" pitchFamily="18" charset="-128"/>
                <a:ea typeface="UD デジタル 教科書体 NK-B" panose="02020700000000000000" pitchFamily="18" charset="-128"/>
              </a:rPr>
              <a:t> </a:t>
            </a:r>
            <a:r>
              <a:rPr lang="en-US" sz="4800" dirty="0">
                <a:solidFill>
                  <a:srgbClr val="000000"/>
                </a:solidFill>
                <a:latin typeface="UD デジタル 教科書体 NK-B" panose="02020700000000000000" pitchFamily="18" charset="-128"/>
                <a:ea typeface="UD デジタル 教科書体 NK-B" panose="02020700000000000000" pitchFamily="18" charset="-128"/>
              </a:rPr>
              <a:t>: </a:t>
            </a:r>
          </a:p>
        </p:txBody>
      </p:sp>
      <p:sp>
        <p:nvSpPr>
          <p:cNvPr id="7" name="TextBox 7"/>
          <p:cNvSpPr txBox="1"/>
          <p:nvPr/>
        </p:nvSpPr>
        <p:spPr>
          <a:xfrm>
            <a:off x="1689796" y="7810500"/>
            <a:ext cx="4775153" cy="821187"/>
          </a:xfrm>
          <a:prstGeom prst="rect">
            <a:avLst/>
          </a:prstGeom>
        </p:spPr>
        <p:txBody>
          <a:bodyPr wrap="square" lIns="0" tIns="0" rIns="0" bIns="0" rtlCol="0" anchor="t">
            <a:spAutoFit/>
          </a:bodyPr>
          <a:lstStyle/>
          <a:p>
            <a:pPr>
              <a:lnSpc>
                <a:spcPts val="6719"/>
              </a:lnSpc>
              <a:spcBef>
                <a:spcPct val="0"/>
              </a:spcBef>
            </a:pPr>
            <a:r>
              <a:rPr lang="en-US" sz="4800" dirty="0">
                <a:solidFill>
                  <a:srgbClr val="000000"/>
                </a:solidFill>
                <a:latin typeface="UD デジタル 教科書体 NK-B" panose="02020700000000000000" pitchFamily="18" charset="-128"/>
                <a:ea typeface="UD デジタル 教科書体 NK-B" panose="02020700000000000000" pitchFamily="18" charset="-128"/>
              </a:rPr>
              <a:t>Height		 : </a:t>
            </a:r>
          </a:p>
        </p:txBody>
      </p:sp>
      <p:sp>
        <p:nvSpPr>
          <p:cNvPr id="11" name="TextBox 11"/>
          <p:cNvSpPr txBox="1"/>
          <p:nvPr/>
        </p:nvSpPr>
        <p:spPr>
          <a:xfrm>
            <a:off x="0" y="904875"/>
            <a:ext cx="18288000" cy="1101327"/>
          </a:xfrm>
          <a:prstGeom prst="rect">
            <a:avLst/>
          </a:prstGeom>
        </p:spPr>
        <p:txBody>
          <a:bodyPr wrap="square" lIns="0" tIns="0" rIns="0" bIns="0" rtlCol="0" anchor="t">
            <a:spAutoFit/>
          </a:bodyPr>
          <a:lstStyle/>
          <a:p>
            <a:pPr algn="ctr">
              <a:lnSpc>
                <a:spcPts val="8959"/>
              </a:lnSpc>
              <a:spcBef>
                <a:spcPct val="0"/>
              </a:spcBef>
            </a:pPr>
            <a:r>
              <a:rPr lang="en-US" sz="6399" dirty="0">
                <a:solidFill>
                  <a:srgbClr val="000000"/>
                </a:solidFill>
                <a:latin typeface="UD デジタル 教科書体 NK-B" panose="02020700000000000000" pitchFamily="18" charset="-128"/>
                <a:ea typeface="UD デジタル 教科書体 NK-B" panose="02020700000000000000" pitchFamily="18" charset="-128"/>
              </a:rPr>
              <a:t>What is the highest mountain in Japan?</a:t>
            </a:r>
          </a:p>
        </p:txBody>
      </p:sp>
      <p:grpSp>
        <p:nvGrpSpPr>
          <p:cNvPr id="17" name="グループ化 16">
            <a:extLst>
              <a:ext uri="{FF2B5EF4-FFF2-40B4-BE49-F238E27FC236}">
                <a16:creationId xmlns:a16="http://schemas.microsoft.com/office/drawing/2014/main" id="{0A523FB1-7205-D69F-AE63-FD0C0DCC11BD}"/>
              </a:ext>
            </a:extLst>
          </p:cNvPr>
          <p:cNvGrpSpPr/>
          <p:nvPr/>
        </p:nvGrpSpPr>
        <p:grpSpPr>
          <a:xfrm>
            <a:off x="6457304" y="3238500"/>
            <a:ext cx="11000186" cy="5992609"/>
            <a:chOff x="6457304" y="3238500"/>
            <a:chExt cx="11000186" cy="5992609"/>
          </a:xfrm>
        </p:grpSpPr>
        <p:grpSp>
          <p:nvGrpSpPr>
            <p:cNvPr id="15" name="Group 5">
              <a:extLst>
                <a:ext uri="{FF2B5EF4-FFF2-40B4-BE49-F238E27FC236}">
                  <a16:creationId xmlns:a16="http://schemas.microsoft.com/office/drawing/2014/main" id="{A1C858F0-4D0C-A827-B258-B7214B56A011}"/>
                </a:ext>
              </a:extLst>
            </p:cNvPr>
            <p:cNvGrpSpPr>
              <a:grpSpLocks noChangeAspect="1"/>
            </p:cNvGrpSpPr>
            <p:nvPr/>
          </p:nvGrpSpPr>
          <p:grpSpPr>
            <a:xfrm>
              <a:off x="13195020" y="4968656"/>
              <a:ext cx="4262470" cy="4262453"/>
              <a:chOff x="0" y="0"/>
              <a:chExt cx="6350000" cy="6349975"/>
            </a:xfrm>
          </p:grpSpPr>
          <p:sp>
            <p:nvSpPr>
              <p:cNvPr id="16" name="Freeform 6">
                <a:extLst>
                  <a:ext uri="{FF2B5EF4-FFF2-40B4-BE49-F238E27FC236}">
                    <a16:creationId xmlns:a16="http://schemas.microsoft.com/office/drawing/2014/main" id="{663509A6-DFCB-E04E-8145-3E0FC4FA4704}"/>
                  </a:ext>
                </a:extLst>
              </p:cNvPr>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4">
                  <a:alphaModFix amt="98000"/>
                </a:blip>
                <a:stretch>
                  <a:fillRect l="-32059" r="-995"/>
                </a:stretch>
              </a:blipFill>
            </p:spPr>
            <p:txBody>
              <a:bodyPr/>
              <a:lstStyle/>
              <a:p>
                <a:endParaRPr lang="ja-JP" altLang="en-US"/>
              </a:p>
            </p:txBody>
          </p:sp>
        </p:grpSp>
        <p:sp>
          <p:nvSpPr>
            <p:cNvPr id="12" name="TextBox 12"/>
            <p:cNvSpPr txBox="1"/>
            <p:nvPr/>
          </p:nvSpPr>
          <p:spPr>
            <a:xfrm>
              <a:off x="6457304" y="3238500"/>
              <a:ext cx="3065508" cy="821187"/>
            </a:xfrm>
            <a:prstGeom prst="rect">
              <a:avLst/>
            </a:prstGeom>
          </p:spPr>
          <p:txBody>
            <a:bodyPr wrap="square" lIns="0" tIns="0" rIns="0" bIns="0" rtlCol="0" anchor="t">
              <a:spAutoFit/>
            </a:bodyPr>
            <a:lstStyle/>
            <a:p>
              <a:pPr>
                <a:lnSpc>
                  <a:spcPts val="6719"/>
                </a:lnSpc>
                <a:spcBef>
                  <a:spcPct val="0"/>
                </a:spcBef>
              </a:pPr>
              <a:r>
                <a:rPr lang="en-US" sz="4800" dirty="0">
                  <a:solidFill>
                    <a:srgbClr val="000000"/>
                  </a:solidFill>
                  <a:latin typeface="UD デジタル 教科書体 NK-B" panose="02020700000000000000" pitchFamily="18" charset="-128"/>
                  <a:ea typeface="UD デジタル 教科書体 NK-B" panose="02020700000000000000" pitchFamily="18" charset="-128"/>
                </a:rPr>
                <a:t>Mt. Fuji</a:t>
              </a:r>
            </a:p>
          </p:txBody>
        </p:sp>
      </p:grpSp>
      <p:sp>
        <p:nvSpPr>
          <p:cNvPr id="13" name="TextBox 13"/>
          <p:cNvSpPr txBox="1"/>
          <p:nvPr/>
        </p:nvSpPr>
        <p:spPr>
          <a:xfrm>
            <a:off x="1679964" y="3238500"/>
            <a:ext cx="5175848" cy="821187"/>
          </a:xfrm>
          <a:prstGeom prst="rect">
            <a:avLst/>
          </a:prstGeom>
        </p:spPr>
        <p:txBody>
          <a:bodyPr wrap="square" lIns="0" tIns="0" rIns="0" bIns="0" rtlCol="0" anchor="t">
            <a:spAutoFit/>
          </a:bodyPr>
          <a:lstStyle/>
          <a:p>
            <a:pPr>
              <a:lnSpc>
                <a:spcPts val="6719"/>
              </a:lnSpc>
              <a:spcBef>
                <a:spcPct val="0"/>
              </a:spcBef>
            </a:pPr>
            <a:r>
              <a:rPr lang="en-US" sz="4800" dirty="0">
                <a:solidFill>
                  <a:srgbClr val="000000"/>
                </a:solidFill>
                <a:latin typeface="UD デジタル 教科書体 NK-B" panose="02020700000000000000" pitchFamily="18" charset="-128"/>
                <a:ea typeface="UD デジタル 教科書体 NK-B" panose="02020700000000000000" pitchFamily="18" charset="-128"/>
              </a:rPr>
              <a:t>Name			 : </a:t>
            </a:r>
          </a:p>
        </p:txBody>
      </p:sp>
      <p:sp>
        <p:nvSpPr>
          <p:cNvPr id="10" name="TextBox 10"/>
          <p:cNvSpPr txBox="1"/>
          <p:nvPr/>
        </p:nvSpPr>
        <p:spPr>
          <a:xfrm>
            <a:off x="6403209" y="5600700"/>
            <a:ext cx="9009107" cy="821187"/>
          </a:xfrm>
          <a:prstGeom prst="rect">
            <a:avLst/>
          </a:prstGeom>
        </p:spPr>
        <p:txBody>
          <a:bodyPr wrap="square" lIns="0" tIns="0" rIns="0" bIns="0" rtlCol="0" anchor="t">
            <a:spAutoFit/>
          </a:bodyPr>
          <a:lstStyle/>
          <a:p>
            <a:pPr>
              <a:lnSpc>
                <a:spcPts val="6719"/>
              </a:lnSpc>
              <a:spcBef>
                <a:spcPct val="0"/>
              </a:spcBef>
            </a:pPr>
            <a:r>
              <a:rPr lang="en-US" sz="4800" dirty="0">
                <a:solidFill>
                  <a:srgbClr val="000000"/>
                </a:solidFill>
                <a:latin typeface="UD デジタル 教科書体 NK-B" panose="02020700000000000000" pitchFamily="18" charset="-128"/>
                <a:ea typeface="UD デジタル 教科書体 NK-B" panose="02020700000000000000" pitchFamily="18" charset="-128"/>
              </a:rPr>
              <a:t>Yamanashi and Shizuoka</a:t>
            </a: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childTnLst>
                    </p:cTn>
                  </p:par>
                </p:childTnLst>
              </p:cTn>
              <p:nextCondLst>
                <p:cond evt="onClick" delay="0">
                  <p:tgtEl>
                    <p:spTgt spid="3"/>
                  </p:tgtEl>
                </p:cond>
              </p:nextCondLst>
            </p:seq>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childTnLst>
              </p:cTn>
              <p:nextCondLst>
                <p:cond evt="onClick" delay="0">
                  <p:tgtEl>
                    <p:spTgt spid="4"/>
                  </p:tgtEl>
                </p:cond>
              </p:nextCondLst>
            </p:seq>
            <p:seq concurrent="1" nextAc="seek">
              <p:cTn id="14" restart="whenNotActive" fill="hold" evtFilter="cancelBubble" nodeType="interactiveSeq">
                <p:stCondLst>
                  <p:cond evt="onClick" delay="0">
                    <p:tgtEl>
                      <p:spTgt spid="2"/>
                    </p:tgtEl>
                  </p:cond>
                </p:stCondLst>
                <p:endSync evt="end" delay="0">
                  <p:rtn val="all"/>
                </p:endSync>
                <p:childTnLst>
                  <p:par>
                    <p:cTn id="15" fill="hold">
                      <p:stCondLst>
                        <p:cond delay="0"/>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childTnLst>
                    </p:cTn>
                  </p:par>
                </p:childTnLst>
              </p:cTn>
              <p:nextCondLst>
                <p:cond evt="onClick" delay="0">
                  <p:tgtEl>
                    <p:spTgt spid="2"/>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155FF9A2-0C8C-2360-3360-DC4CA41BDC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1228" y="23276"/>
            <a:ext cx="13625543" cy="10240447"/>
          </a:xfrm>
          <a:prstGeom prst="rect">
            <a:avLst/>
          </a:prstGeom>
        </p:spPr>
      </p:pic>
    </p:spTree>
    <p:extLst>
      <p:ext uri="{BB962C8B-B14F-4D97-AF65-F5344CB8AC3E}">
        <p14:creationId xmlns:p14="http://schemas.microsoft.com/office/powerpoint/2010/main" val="21804330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807025" y="3187080"/>
            <a:ext cx="16678327" cy="1959084"/>
          </a:xfrm>
          <a:custGeom>
            <a:avLst/>
            <a:gdLst/>
            <a:ahLst/>
            <a:cxnLst/>
            <a:rect l="l" t="t" r="r" b="b"/>
            <a:pathLst>
              <a:path w="16678327" h="1959084">
                <a:moveTo>
                  <a:pt x="0" y="0"/>
                </a:moveTo>
                <a:lnTo>
                  <a:pt x="16678326" y="0"/>
                </a:lnTo>
                <a:lnTo>
                  <a:pt x="16678326" y="1959085"/>
                </a:lnTo>
                <a:lnTo>
                  <a:pt x="0" y="1959085"/>
                </a:lnTo>
                <a:lnTo>
                  <a:pt x="0" y="0"/>
                </a:lnTo>
                <a:close/>
              </a:path>
            </a:pathLst>
          </a:custGeom>
          <a:blipFill>
            <a:blip r:embed="rId2">
              <a:extLst>
                <a:ext uri="{96DAC541-7B7A-43D3-8B79-37D633B846F1}">
                  <asvg:svgBlip xmlns:asvg="http://schemas.microsoft.com/office/drawing/2016/SVG/main" r:embed="rId3"/>
                </a:ext>
              </a:extLst>
            </a:blip>
            <a:stretch>
              <a:fillRect l="-733" b="-97243"/>
            </a:stretch>
          </a:blipFill>
        </p:spPr>
        <p:txBody>
          <a:bodyPr/>
          <a:lstStyle/>
          <a:p>
            <a:endParaRPr lang="ja-JP" altLang="en-US">
              <a:latin typeface="UD デジタル 教科書体 NK-B" panose="02020700000000000000" pitchFamily="18" charset="-128"/>
              <a:ea typeface="UD デジタル 教科書体 NK-B" panose="02020700000000000000" pitchFamily="18" charset="-128"/>
            </a:endParaRPr>
          </a:p>
        </p:txBody>
      </p:sp>
      <p:sp>
        <p:nvSpPr>
          <p:cNvPr id="3" name="Freeform 3"/>
          <p:cNvSpPr/>
          <p:nvPr/>
        </p:nvSpPr>
        <p:spPr>
          <a:xfrm>
            <a:off x="804837" y="5513442"/>
            <a:ext cx="16678327" cy="1959084"/>
          </a:xfrm>
          <a:custGeom>
            <a:avLst/>
            <a:gdLst/>
            <a:ahLst/>
            <a:cxnLst/>
            <a:rect l="l" t="t" r="r" b="b"/>
            <a:pathLst>
              <a:path w="16678327" h="1959084">
                <a:moveTo>
                  <a:pt x="0" y="0"/>
                </a:moveTo>
                <a:lnTo>
                  <a:pt x="16678326" y="0"/>
                </a:lnTo>
                <a:lnTo>
                  <a:pt x="16678326" y="1959085"/>
                </a:lnTo>
                <a:lnTo>
                  <a:pt x="0" y="1959085"/>
                </a:lnTo>
                <a:lnTo>
                  <a:pt x="0" y="0"/>
                </a:lnTo>
                <a:close/>
              </a:path>
            </a:pathLst>
          </a:custGeom>
          <a:blipFill>
            <a:blip r:embed="rId2">
              <a:extLst>
                <a:ext uri="{96DAC541-7B7A-43D3-8B79-37D633B846F1}">
                  <asvg:svgBlip xmlns:asvg="http://schemas.microsoft.com/office/drawing/2016/SVG/main" r:embed="rId3"/>
                </a:ext>
              </a:extLst>
            </a:blip>
            <a:stretch>
              <a:fillRect l="-733" b="-97243"/>
            </a:stretch>
          </a:blipFill>
        </p:spPr>
        <p:txBody>
          <a:bodyPr/>
          <a:lstStyle/>
          <a:p>
            <a:endParaRPr lang="ja-JP" altLang="en-US">
              <a:latin typeface="UD デジタル 教科書体 NK-B" panose="02020700000000000000" pitchFamily="18" charset="-128"/>
              <a:ea typeface="UD デジタル 教科書体 NK-B" panose="02020700000000000000" pitchFamily="18" charset="-128"/>
            </a:endParaRPr>
          </a:p>
        </p:txBody>
      </p:sp>
      <p:sp>
        <p:nvSpPr>
          <p:cNvPr id="4" name="Freeform 4"/>
          <p:cNvSpPr/>
          <p:nvPr/>
        </p:nvSpPr>
        <p:spPr>
          <a:xfrm>
            <a:off x="804837" y="7844002"/>
            <a:ext cx="16678327" cy="1959084"/>
          </a:xfrm>
          <a:custGeom>
            <a:avLst/>
            <a:gdLst/>
            <a:ahLst/>
            <a:cxnLst/>
            <a:rect l="l" t="t" r="r" b="b"/>
            <a:pathLst>
              <a:path w="16678327" h="1959084">
                <a:moveTo>
                  <a:pt x="0" y="0"/>
                </a:moveTo>
                <a:lnTo>
                  <a:pt x="16678326" y="0"/>
                </a:lnTo>
                <a:lnTo>
                  <a:pt x="16678326" y="1959084"/>
                </a:lnTo>
                <a:lnTo>
                  <a:pt x="0" y="1959084"/>
                </a:lnTo>
                <a:lnTo>
                  <a:pt x="0" y="0"/>
                </a:lnTo>
                <a:close/>
              </a:path>
            </a:pathLst>
          </a:custGeom>
          <a:blipFill>
            <a:blip r:embed="rId2">
              <a:extLst>
                <a:ext uri="{96DAC541-7B7A-43D3-8B79-37D633B846F1}">
                  <asvg:svgBlip xmlns:asvg="http://schemas.microsoft.com/office/drawing/2016/SVG/main" r:embed="rId3"/>
                </a:ext>
              </a:extLst>
            </a:blip>
            <a:stretch>
              <a:fillRect l="-733" b="-97243"/>
            </a:stretch>
          </a:blipFill>
        </p:spPr>
        <p:txBody>
          <a:bodyPr/>
          <a:lstStyle/>
          <a:p>
            <a:endParaRPr lang="ja-JP" altLang="en-US">
              <a:latin typeface="UD デジタル 教科書体 NK-B" panose="02020700000000000000" pitchFamily="18" charset="-128"/>
              <a:ea typeface="UD デジタル 教科書体 NK-B" panose="02020700000000000000" pitchFamily="18" charset="-128"/>
            </a:endParaRPr>
          </a:p>
        </p:txBody>
      </p:sp>
      <p:sp>
        <p:nvSpPr>
          <p:cNvPr id="5" name="Freeform 5"/>
          <p:cNvSpPr/>
          <p:nvPr/>
        </p:nvSpPr>
        <p:spPr>
          <a:xfrm>
            <a:off x="13622846" y="5415127"/>
            <a:ext cx="3636455" cy="4114800"/>
          </a:xfrm>
          <a:custGeom>
            <a:avLst/>
            <a:gdLst/>
            <a:ahLst/>
            <a:cxnLst/>
            <a:rect l="l" t="t" r="r" b="b"/>
            <a:pathLst>
              <a:path w="3636455" h="4114800">
                <a:moveTo>
                  <a:pt x="0" y="0"/>
                </a:moveTo>
                <a:lnTo>
                  <a:pt x="3636454" y="0"/>
                </a:lnTo>
                <a:lnTo>
                  <a:pt x="3636454"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ja-JP" altLang="en-US">
              <a:latin typeface="UD デジタル 教科書体 NK-B" panose="02020700000000000000" pitchFamily="18" charset="-128"/>
              <a:ea typeface="UD デジタル 教科書体 NK-B" panose="02020700000000000000" pitchFamily="18" charset="-128"/>
            </a:endParaRPr>
          </a:p>
        </p:txBody>
      </p:sp>
      <p:sp>
        <p:nvSpPr>
          <p:cNvPr id="8" name="TextBox 8"/>
          <p:cNvSpPr txBox="1"/>
          <p:nvPr/>
        </p:nvSpPr>
        <p:spPr>
          <a:xfrm>
            <a:off x="0" y="587390"/>
            <a:ext cx="18288000" cy="2255489"/>
          </a:xfrm>
          <a:prstGeom prst="rect">
            <a:avLst/>
          </a:prstGeom>
        </p:spPr>
        <p:txBody>
          <a:bodyPr wrap="square" lIns="0" tIns="0" rIns="0" bIns="0" rtlCol="0" anchor="t">
            <a:spAutoFit/>
          </a:bodyPr>
          <a:lstStyle/>
          <a:p>
            <a:pPr algn="ctr">
              <a:lnSpc>
                <a:spcPts val="8959"/>
              </a:lnSpc>
            </a:pPr>
            <a:r>
              <a:rPr lang="en-US" sz="6399" dirty="0">
                <a:solidFill>
                  <a:srgbClr val="000000"/>
                </a:solidFill>
                <a:latin typeface="UD デジタル 教科書体 NK-B" panose="02020700000000000000" pitchFamily="18" charset="-128"/>
                <a:ea typeface="UD デジタル 教科書体 NK-B" panose="02020700000000000000" pitchFamily="18" charset="-128"/>
              </a:rPr>
              <a:t>What percentage of Japan's land </a:t>
            </a:r>
          </a:p>
          <a:p>
            <a:pPr algn="ctr">
              <a:lnSpc>
                <a:spcPts val="8959"/>
              </a:lnSpc>
            </a:pPr>
            <a:r>
              <a:rPr lang="en-US" sz="6399" dirty="0">
                <a:solidFill>
                  <a:srgbClr val="000000"/>
                </a:solidFill>
                <a:latin typeface="UD デジタル 教科書体 NK-B" panose="02020700000000000000" pitchFamily="18" charset="-128"/>
                <a:ea typeface="UD デジタル 教科書体 NK-B" panose="02020700000000000000" pitchFamily="18" charset="-128"/>
              </a:rPr>
              <a:t>is covered by mountains?</a:t>
            </a:r>
          </a:p>
        </p:txBody>
      </p:sp>
      <p:sp>
        <p:nvSpPr>
          <p:cNvPr id="9" name="TextBox 9"/>
          <p:cNvSpPr txBox="1"/>
          <p:nvPr/>
        </p:nvSpPr>
        <p:spPr>
          <a:xfrm>
            <a:off x="1683246" y="3781204"/>
            <a:ext cx="4183897" cy="821187"/>
          </a:xfrm>
          <a:prstGeom prst="rect">
            <a:avLst/>
          </a:prstGeom>
        </p:spPr>
        <p:txBody>
          <a:bodyPr wrap="square" lIns="0" tIns="0" rIns="0" bIns="0" rtlCol="0" anchor="t">
            <a:spAutoFit/>
          </a:bodyPr>
          <a:lstStyle/>
          <a:p>
            <a:pPr>
              <a:lnSpc>
                <a:spcPts val="6719"/>
              </a:lnSpc>
              <a:spcBef>
                <a:spcPct val="0"/>
              </a:spcBef>
            </a:pPr>
            <a:r>
              <a:rPr lang="en-US" sz="4800" dirty="0">
                <a:latin typeface="UD デジタル 教科書体 NK-B" panose="02020700000000000000" pitchFamily="18" charset="-128"/>
                <a:ea typeface="UD デジタル 教科書体 NK-B" panose="02020700000000000000" pitchFamily="18" charset="-128"/>
              </a:rPr>
              <a:t>1： 30-40％ </a:t>
            </a:r>
          </a:p>
        </p:txBody>
      </p:sp>
      <p:sp>
        <p:nvSpPr>
          <p:cNvPr id="10" name="TextBox 10"/>
          <p:cNvSpPr txBox="1"/>
          <p:nvPr/>
        </p:nvSpPr>
        <p:spPr>
          <a:xfrm>
            <a:off x="1683246" y="6084377"/>
            <a:ext cx="4031754" cy="830580"/>
          </a:xfrm>
          <a:prstGeom prst="rect">
            <a:avLst/>
          </a:prstGeom>
        </p:spPr>
        <p:txBody>
          <a:bodyPr wrap="square" lIns="0" tIns="0" rIns="0" bIns="0" rtlCol="0" anchor="t">
            <a:spAutoFit/>
          </a:bodyPr>
          <a:lstStyle/>
          <a:p>
            <a:pPr>
              <a:lnSpc>
                <a:spcPts val="6719"/>
              </a:lnSpc>
              <a:spcBef>
                <a:spcPct val="0"/>
              </a:spcBef>
            </a:pPr>
            <a:r>
              <a:rPr lang="en-US" sz="4800" dirty="0">
                <a:latin typeface="UD デジタル 教科書体 NK-B" panose="02020700000000000000" pitchFamily="18" charset="-128"/>
                <a:ea typeface="UD デジタル 教科書体 NK-B" panose="02020700000000000000" pitchFamily="18" charset="-128"/>
              </a:rPr>
              <a:t>2： 50-60％ </a:t>
            </a:r>
          </a:p>
        </p:txBody>
      </p:sp>
      <p:sp>
        <p:nvSpPr>
          <p:cNvPr id="11" name="TextBox 11"/>
          <p:cNvSpPr txBox="1"/>
          <p:nvPr/>
        </p:nvSpPr>
        <p:spPr>
          <a:xfrm>
            <a:off x="1683246" y="8408254"/>
            <a:ext cx="3879354" cy="830580"/>
          </a:xfrm>
          <a:prstGeom prst="rect">
            <a:avLst/>
          </a:prstGeom>
        </p:spPr>
        <p:txBody>
          <a:bodyPr wrap="square" lIns="0" tIns="0" rIns="0" bIns="0" rtlCol="0" anchor="t">
            <a:spAutoFit/>
          </a:bodyPr>
          <a:lstStyle/>
          <a:p>
            <a:pPr>
              <a:lnSpc>
                <a:spcPts val="6719"/>
              </a:lnSpc>
              <a:spcBef>
                <a:spcPct val="0"/>
              </a:spcBef>
            </a:pPr>
            <a:r>
              <a:rPr lang="en-US" sz="4800" dirty="0">
                <a:latin typeface="UD デジタル 教科書体 NK-B" panose="02020700000000000000" pitchFamily="18" charset="-128"/>
                <a:ea typeface="UD デジタル 教科書体 NK-B" panose="02020700000000000000" pitchFamily="18" charset="-128"/>
              </a:rPr>
              <a:t>3： 70-80％ </a:t>
            </a:r>
          </a:p>
        </p:txBody>
      </p:sp>
      <p:grpSp>
        <p:nvGrpSpPr>
          <p:cNvPr id="13" name="グループ化 12">
            <a:extLst>
              <a:ext uri="{FF2B5EF4-FFF2-40B4-BE49-F238E27FC236}">
                <a16:creationId xmlns:a16="http://schemas.microsoft.com/office/drawing/2014/main" id="{6536D2CA-4B6B-79E4-53EA-0D0FB20850C8}"/>
              </a:ext>
            </a:extLst>
          </p:cNvPr>
          <p:cNvGrpSpPr/>
          <p:nvPr/>
        </p:nvGrpSpPr>
        <p:grpSpPr>
          <a:xfrm>
            <a:off x="11530897" y="4930706"/>
            <a:ext cx="4183897" cy="3137923"/>
            <a:chOff x="11530897" y="4930706"/>
            <a:chExt cx="4183897" cy="3137923"/>
          </a:xfrm>
        </p:grpSpPr>
        <p:sp>
          <p:nvSpPr>
            <p:cNvPr id="6" name="Freeform 6"/>
            <p:cNvSpPr/>
            <p:nvPr/>
          </p:nvSpPr>
          <p:spPr>
            <a:xfrm flipH="1">
              <a:off x="11530897" y="4930706"/>
              <a:ext cx="4183897" cy="3137923"/>
            </a:xfrm>
            <a:custGeom>
              <a:avLst/>
              <a:gdLst/>
              <a:ahLst/>
              <a:cxnLst/>
              <a:rect l="l" t="t" r="r" b="b"/>
              <a:pathLst>
                <a:path w="4183897" h="3137923">
                  <a:moveTo>
                    <a:pt x="4183897" y="0"/>
                  </a:moveTo>
                  <a:lnTo>
                    <a:pt x="0" y="0"/>
                  </a:lnTo>
                  <a:lnTo>
                    <a:pt x="0" y="3137923"/>
                  </a:lnTo>
                  <a:lnTo>
                    <a:pt x="4183897" y="3137923"/>
                  </a:lnTo>
                  <a:lnTo>
                    <a:pt x="4183897"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ja-JP" altLang="en-US">
                <a:latin typeface="UD デジタル 教科書体 NK-B" panose="02020700000000000000" pitchFamily="18" charset="-128"/>
                <a:ea typeface="UD デジタル 教科書体 NK-B" panose="02020700000000000000" pitchFamily="18" charset="-128"/>
              </a:endParaRPr>
            </a:p>
          </p:txBody>
        </p:sp>
        <p:sp>
          <p:nvSpPr>
            <p:cNvPr id="7" name="Freeform 7"/>
            <p:cNvSpPr/>
            <p:nvPr/>
          </p:nvSpPr>
          <p:spPr>
            <a:xfrm>
              <a:off x="12260547" y="5391925"/>
              <a:ext cx="2724598" cy="2080602"/>
            </a:xfrm>
            <a:custGeom>
              <a:avLst/>
              <a:gdLst/>
              <a:ahLst/>
              <a:cxnLst/>
              <a:rect l="l" t="t" r="r" b="b"/>
              <a:pathLst>
                <a:path w="2724598" h="2080602">
                  <a:moveTo>
                    <a:pt x="0" y="0"/>
                  </a:moveTo>
                  <a:lnTo>
                    <a:pt x="2724597" y="0"/>
                  </a:lnTo>
                  <a:lnTo>
                    <a:pt x="2724597" y="2080602"/>
                  </a:lnTo>
                  <a:lnTo>
                    <a:pt x="0" y="20806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ja-JP" altLang="en-US">
                <a:latin typeface="UD デジタル 教科書体 NK-B" panose="02020700000000000000" pitchFamily="18" charset="-128"/>
                <a:ea typeface="UD デジタル 教科書体 NK-B" panose="02020700000000000000" pitchFamily="18" charset="-128"/>
              </a:endParaRPr>
            </a:p>
          </p:txBody>
        </p:sp>
        <p:sp>
          <p:nvSpPr>
            <p:cNvPr id="12" name="TextBox 9">
              <a:extLst>
                <a:ext uri="{FF2B5EF4-FFF2-40B4-BE49-F238E27FC236}">
                  <a16:creationId xmlns:a16="http://schemas.microsoft.com/office/drawing/2014/main" id="{D9256F8F-78AA-E79D-D5DF-6C791E4C6C82}"/>
                </a:ext>
              </a:extLst>
            </p:cNvPr>
            <p:cNvSpPr txBox="1"/>
            <p:nvPr/>
          </p:nvSpPr>
          <p:spPr>
            <a:xfrm>
              <a:off x="12175181" y="5267681"/>
              <a:ext cx="3505200" cy="791755"/>
            </a:xfrm>
            <a:prstGeom prst="rect">
              <a:avLst/>
            </a:prstGeom>
          </p:spPr>
          <p:txBody>
            <a:bodyPr wrap="square" lIns="0" tIns="0" rIns="0" bIns="0" rtlCol="0" anchor="t">
              <a:spAutoFit/>
            </a:bodyPr>
            <a:lstStyle/>
            <a:p>
              <a:pPr>
                <a:lnSpc>
                  <a:spcPts val="6719"/>
                </a:lnSpc>
                <a:spcBef>
                  <a:spcPct val="0"/>
                </a:spcBef>
              </a:pPr>
              <a:r>
                <a:rPr lang="en-US" altLang="ja-JP" sz="4000" dirty="0">
                  <a:solidFill>
                    <a:srgbClr val="FF0000"/>
                  </a:solidFill>
                  <a:effectLst>
                    <a:outerShdw blurRad="38100" dist="38100" dir="2700000" algn="tl">
                      <a:srgbClr val="000000">
                        <a:alpha val="43137"/>
                      </a:srgbClr>
                    </a:outerShdw>
                  </a:effectLst>
                  <a:latin typeface="UD デジタル 教科書体 NK-B" panose="02020700000000000000" pitchFamily="18" charset="-128"/>
                  <a:ea typeface="UD デジタル 教科書体 NK-B" panose="02020700000000000000" pitchFamily="18" charset="-128"/>
                </a:rPr>
                <a:t>Click here!</a:t>
              </a:r>
              <a:endParaRPr lang="en-US" sz="4000" dirty="0">
                <a:solidFill>
                  <a:srgbClr val="FF0000"/>
                </a:solidFill>
                <a:effectLst>
                  <a:outerShdw blurRad="38100" dist="38100" dir="2700000" algn="tl">
                    <a:srgbClr val="000000">
                      <a:alpha val="43137"/>
                    </a:srgbClr>
                  </a:outerShdw>
                </a:effectLst>
                <a:latin typeface="UD デジタル 教科書体 NK-B" panose="02020700000000000000" pitchFamily="18" charset="-128"/>
                <a:ea typeface="UD デジタル 教科書体 NK-B" panose="02020700000000000000" pitchFamily="18" charset="-128"/>
              </a:endParaRPr>
            </a:p>
          </p:txBody>
        </p:sp>
      </p:gr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0"/>
                                        </p:tgtEl>
                                      </p:cBhvr>
                                    </p:animEffect>
                                    <p:set>
                                      <p:cBhvr>
                                        <p:cTn id="10" dur="1" fill="hold">
                                          <p:stCondLst>
                                            <p:cond delay="499"/>
                                          </p:stCondLst>
                                        </p:cTn>
                                        <p:tgtEl>
                                          <p:spTgt spid="10"/>
                                        </p:tgtEl>
                                        <p:attrNameLst>
                                          <p:attrName>style.visibility</p:attrName>
                                        </p:attrNameLst>
                                      </p:cBhvr>
                                      <p:to>
                                        <p:strVal val="hidden"/>
                                      </p:to>
                                    </p:set>
                                  </p:childTnLst>
                                </p:cTn>
                              </p:par>
                              <p:par>
                                <p:cTn id="11" presetID="6" presetClass="emph" presetSubtype="0" fill="hold" grpId="0" nodeType="withEffect">
                                  <p:stCondLst>
                                    <p:cond delay="0"/>
                                  </p:stCondLst>
                                  <p:childTnLst>
                                    <p:animScale>
                                      <p:cBhvr>
                                        <p:cTn id="12" dur="1000" fill="hold"/>
                                        <p:tgtEl>
                                          <p:spTgt spid="11"/>
                                        </p:tgtEl>
                                      </p:cBhvr>
                                      <p:by x="150000" y="150000"/>
                                    </p:animScale>
                                  </p:childTnLst>
                                </p:cTn>
                              </p:par>
                            </p:childTnLst>
                          </p:cTn>
                        </p:par>
                      </p:childTnLst>
                    </p:cTn>
                  </p:par>
                </p:childTnLst>
              </p:cTn>
              <p:nextCondLst>
                <p:cond evt="onClick" delay="0">
                  <p:tgtEl>
                    <p:spTgt spid="13"/>
                  </p:tgtEl>
                </p:cond>
              </p:nextCondLst>
            </p:seq>
          </p:childTnLst>
        </p:cTn>
      </p:par>
    </p:tnLst>
    <p:bldLst>
      <p:bldP spid="9" grpId="0"/>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D8A6B9E1-ACDA-D6F2-D9D5-3AFC50B51F4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1444" y="0"/>
            <a:ext cx="12445112" cy="10287000"/>
          </a:xfrm>
          <a:prstGeom prst="rect">
            <a:avLst/>
          </a:prstGeom>
        </p:spPr>
      </p:pic>
    </p:spTree>
    <p:extLst>
      <p:ext uri="{BB962C8B-B14F-4D97-AF65-F5344CB8AC3E}">
        <p14:creationId xmlns:p14="http://schemas.microsoft.com/office/powerpoint/2010/main" val="27120946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2"/>
          <p:cNvSpPr/>
          <p:nvPr/>
        </p:nvSpPr>
        <p:spPr>
          <a:xfrm>
            <a:off x="803743" y="4968656"/>
            <a:ext cx="16678327" cy="1959084"/>
          </a:xfrm>
          <a:custGeom>
            <a:avLst/>
            <a:gdLst/>
            <a:ahLst/>
            <a:cxnLst/>
            <a:rect l="l" t="t" r="r" b="b"/>
            <a:pathLst>
              <a:path w="16678327" h="1959084">
                <a:moveTo>
                  <a:pt x="0" y="0"/>
                </a:moveTo>
                <a:lnTo>
                  <a:pt x="16678326" y="0"/>
                </a:lnTo>
                <a:lnTo>
                  <a:pt x="16678326" y="1959085"/>
                </a:lnTo>
                <a:lnTo>
                  <a:pt x="0" y="1959085"/>
                </a:lnTo>
                <a:lnTo>
                  <a:pt x="0" y="0"/>
                </a:lnTo>
                <a:close/>
              </a:path>
            </a:pathLst>
          </a:custGeom>
          <a:blipFill>
            <a:blip r:embed="rId2">
              <a:extLst>
                <a:ext uri="{96DAC541-7B7A-43D3-8B79-37D633B846F1}">
                  <asvg:svgBlip xmlns:asvg="http://schemas.microsoft.com/office/drawing/2016/SVG/main" r:embed="rId3"/>
                </a:ext>
              </a:extLst>
            </a:blip>
            <a:stretch>
              <a:fillRect l="-733" b="-97243"/>
            </a:stretch>
          </a:blipFill>
        </p:spPr>
        <p:txBody>
          <a:bodyPr/>
          <a:lstStyle/>
          <a:p>
            <a:endParaRPr lang="ja-JP" altLang="en-US">
              <a:latin typeface="UD デジタル 教科書体 NK-B" panose="02020700000000000000" pitchFamily="18" charset="-128"/>
              <a:ea typeface="UD デジタル 教科書体 NK-B" panose="02020700000000000000" pitchFamily="18" charset="-128"/>
            </a:endParaRPr>
          </a:p>
        </p:txBody>
      </p:sp>
      <p:sp>
        <p:nvSpPr>
          <p:cNvPr id="4" name="G3"/>
          <p:cNvSpPr/>
          <p:nvPr/>
        </p:nvSpPr>
        <p:spPr>
          <a:xfrm>
            <a:off x="803743" y="7299216"/>
            <a:ext cx="16678327" cy="1959084"/>
          </a:xfrm>
          <a:custGeom>
            <a:avLst/>
            <a:gdLst/>
            <a:ahLst/>
            <a:cxnLst/>
            <a:rect l="l" t="t" r="r" b="b"/>
            <a:pathLst>
              <a:path w="16678327" h="1959084">
                <a:moveTo>
                  <a:pt x="0" y="0"/>
                </a:moveTo>
                <a:lnTo>
                  <a:pt x="16678326" y="0"/>
                </a:lnTo>
                <a:lnTo>
                  <a:pt x="16678326" y="1959084"/>
                </a:lnTo>
                <a:lnTo>
                  <a:pt x="0" y="1959084"/>
                </a:lnTo>
                <a:lnTo>
                  <a:pt x="0" y="0"/>
                </a:lnTo>
                <a:close/>
              </a:path>
            </a:pathLst>
          </a:custGeom>
          <a:blipFill>
            <a:blip r:embed="rId2">
              <a:extLst>
                <a:ext uri="{96DAC541-7B7A-43D3-8B79-37D633B846F1}">
                  <asvg:svgBlip xmlns:asvg="http://schemas.microsoft.com/office/drawing/2016/SVG/main" r:embed="rId3"/>
                </a:ext>
              </a:extLst>
            </a:blip>
            <a:stretch>
              <a:fillRect l="-733" b="-97243"/>
            </a:stretch>
          </a:blipFill>
        </p:spPr>
        <p:txBody>
          <a:bodyPr/>
          <a:lstStyle/>
          <a:p>
            <a:endParaRPr lang="ja-JP" altLang="en-US">
              <a:latin typeface="UD デジタル 教科書体 NK-B" panose="02020700000000000000" pitchFamily="18" charset="-128"/>
              <a:ea typeface="UD デジタル 教科書体 NK-B" panose="02020700000000000000" pitchFamily="18" charset="-128"/>
            </a:endParaRPr>
          </a:p>
        </p:txBody>
      </p:sp>
      <p:sp>
        <p:nvSpPr>
          <p:cNvPr id="2" name="G1"/>
          <p:cNvSpPr/>
          <p:nvPr/>
        </p:nvSpPr>
        <p:spPr>
          <a:xfrm>
            <a:off x="805931" y="2642294"/>
            <a:ext cx="16678327" cy="1959084"/>
          </a:xfrm>
          <a:custGeom>
            <a:avLst/>
            <a:gdLst/>
            <a:ahLst/>
            <a:cxnLst/>
            <a:rect l="l" t="t" r="r" b="b"/>
            <a:pathLst>
              <a:path w="16678327" h="1959084">
                <a:moveTo>
                  <a:pt x="0" y="0"/>
                </a:moveTo>
                <a:lnTo>
                  <a:pt x="16678326" y="0"/>
                </a:lnTo>
                <a:lnTo>
                  <a:pt x="16678326" y="1959085"/>
                </a:lnTo>
                <a:lnTo>
                  <a:pt x="0" y="1959085"/>
                </a:lnTo>
                <a:lnTo>
                  <a:pt x="0" y="0"/>
                </a:lnTo>
                <a:close/>
              </a:path>
            </a:pathLst>
          </a:custGeom>
          <a:blipFill>
            <a:blip r:embed="rId2">
              <a:extLst>
                <a:ext uri="{96DAC541-7B7A-43D3-8B79-37D633B846F1}">
                  <asvg:svgBlip xmlns:asvg="http://schemas.microsoft.com/office/drawing/2016/SVG/main" r:embed="rId3"/>
                </a:ext>
              </a:extLst>
            </a:blip>
            <a:stretch>
              <a:fillRect l="-733" b="-97243"/>
            </a:stretch>
          </a:blipFill>
        </p:spPr>
        <p:txBody>
          <a:bodyPr/>
          <a:lstStyle/>
          <a:p>
            <a:endParaRPr lang="ja-JP" altLang="en-US">
              <a:latin typeface="UD デジタル 教科書体 NK-B" panose="02020700000000000000" pitchFamily="18" charset="-128"/>
              <a:ea typeface="UD デジタル 教科書体 NK-B" panose="02020700000000000000" pitchFamily="18" charset="-128"/>
            </a:endParaRPr>
          </a:p>
        </p:txBody>
      </p:sp>
      <p:sp>
        <p:nvSpPr>
          <p:cNvPr id="5" name="TextBox 5"/>
          <p:cNvSpPr txBox="1"/>
          <p:nvPr/>
        </p:nvSpPr>
        <p:spPr>
          <a:xfrm>
            <a:off x="0" y="904875"/>
            <a:ext cx="18288000" cy="1101327"/>
          </a:xfrm>
          <a:prstGeom prst="rect">
            <a:avLst/>
          </a:prstGeom>
        </p:spPr>
        <p:txBody>
          <a:bodyPr wrap="square" lIns="0" tIns="0" rIns="0" bIns="0" rtlCol="0" anchor="t">
            <a:spAutoFit/>
          </a:bodyPr>
          <a:lstStyle/>
          <a:p>
            <a:pPr algn="ctr">
              <a:lnSpc>
                <a:spcPts val="8959"/>
              </a:lnSpc>
              <a:spcBef>
                <a:spcPct val="0"/>
              </a:spcBef>
            </a:pPr>
            <a:r>
              <a:rPr lang="en-US" sz="6399" dirty="0">
                <a:solidFill>
                  <a:srgbClr val="000000"/>
                </a:solidFill>
                <a:latin typeface="UD デジタル 教科書体 NK-B" panose="02020700000000000000" pitchFamily="18" charset="-128"/>
                <a:ea typeface="UD デジタル 教科書体 NK-B" panose="02020700000000000000" pitchFamily="18" charset="-128"/>
              </a:rPr>
              <a:t>What is the lowest mountain in Japan?</a:t>
            </a:r>
          </a:p>
        </p:txBody>
      </p:sp>
      <p:sp>
        <p:nvSpPr>
          <p:cNvPr id="7" name="TextBox 7"/>
          <p:cNvSpPr txBox="1"/>
          <p:nvPr/>
        </p:nvSpPr>
        <p:spPr>
          <a:xfrm>
            <a:off x="6366593" y="5537604"/>
            <a:ext cx="2684507" cy="821187"/>
          </a:xfrm>
          <a:prstGeom prst="rect">
            <a:avLst/>
          </a:prstGeom>
        </p:spPr>
        <p:txBody>
          <a:bodyPr wrap="square" lIns="0" tIns="0" rIns="0" bIns="0" rtlCol="0" anchor="t">
            <a:spAutoFit/>
          </a:bodyPr>
          <a:lstStyle/>
          <a:p>
            <a:pPr algn="just">
              <a:lnSpc>
                <a:spcPts val="6719"/>
              </a:lnSpc>
              <a:spcBef>
                <a:spcPct val="0"/>
              </a:spcBef>
            </a:pPr>
            <a:r>
              <a:rPr lang="en-US" sz="4800" dirty="0">
                <a:solidFill>
                  <a:srgbClr val="000000"/>
                </a:solidFill>
                <a:latin typeface="UD デジタル 教科書体 NK-B" panose="02020700000000000000" pitchFamily="18" charset="-128"/>
                <a:ea typeface="UD デジタル 教科書体 NK-B" panose="02020700000000000000" pitchFamily="18" charset="-128"/>
              </a:rPr>
              <a:t>Miyagi</a:t>
            </a:r>
          </a:p>
        </p:txBody>
      </p:sp>
      <p:sp>
        <p:nvSpPr>
          <p:cNvPr id="8" name="TextBox 8"/>
          <p:cNvSpPr txBox="1"/>
          <p:nvPr/>
        </p:nvSpPr>
        <p:spPr>
          <a:xfrm>
            <a:off x="6459493" y="7886700"/>
            <a:ext cx="3141707" cy="821187"/>
          </a:xfrm>
          <a:prstGeom prst="rect">
            <a:avLst/>
          </a:prstGeom>
        </p:spPr>
        <p:txBody>
          <a:bodyPr wrap="square" lIns="0" tIns="0" rIns="0" bIns="0" rtlCol="0" anchor="t">
            <a:spAutoFit/>
          </a:bodyPr>
          <a:lstStyle/>
          <a:p>
            <a:pPr>
              <a:lnSpc>
                <a:spcPts val="6719"/>
              </a:lnSpc>
              <a:spcBef>
                <a:spcPct val="0"/>
              </a:spcBef>
            </a:pPr>
            <a:r>
              <a:rPr lang="en-US" sz="4800" dirty="0">
                <a:solidFill>
                  <a:srgbClr val="000000"/>
                </a:solidFill>
                <a:latin typeface="UD デジタル 教科書体 NK-B" panose="02020700000000000000" pitchFamily="18" charset="-128"/>
                <a:ea typeface="UD デジタル 教科書体 NK-B" panose="02020700000000000000" pitchFamily="18" charset="-128"/>
              </a:rPr>
              <a:t>3 meters</a:t>
            </a:r>
          </a:p>
        </p:txBody>
      </p:sp>
      <p:sp>
        <p:nvSpPr>
          <p:cNvPr id="9" name="TextBox 9"/>
          <p:cNvSpPr txBox="1"/>
          <p:nvPr/>
        </p:nvSpPr>
        <p:spPr>
          <a:xfrm>
            <a:off x="1682152" y="3181350"/>
            <a:ext cx="3939778" cy="821187"/>
          </a:xfrm>
          <a:prstGeom prst="rect">
            <a:avLst/>
          </a:prstGeom>
        </p:spPr>
        <p:txBody>
          <a:bodyPr wrap="square" lIns="0" tIns="0" rIns="0" bIns="0" rtlCol="0" anchor="t">
            <a:spAutoFit/>
          </a:bodyPr>
          <a:lstStyle/>
          <a:p>
            <a:pPr>
              <a:lnSpc>
                <a:spcPts val="6719"/>
              </a:lnSpc>
              <a:spcBef>
                <a:spcPct val="0"/>
              </a:spcBef>
            </a:pPr>
            <a:r>
              <a:rPr lang="en-US" sz="4800" dirty="0">
                <a:solidFill>
                  <a:srgbClr val="000000"/>
                </a:solidFill>
                <a:latin typeface="UD デジタル 教科書体 NK-B" panose="02020700000000000000" pitchFamily="18" charset="-128"/>
                <a:ea typeface="UD デジタル 教科書体 NK-B" panose="02020700000000000000" pitchFamily="18" charset="-128"/>
              </a:rPr>
              <a:t>Name			: </a:t>
            </a:r>
          </a:p>
        </p:txBody>
      </p:sp>
      <p:sp>
        <p:nvSpPr>
          <p:cNvPr id="10" name="TextBox 10"/>
          <p:cNvSpPr txBox="1"/>
          <p:nvPr/>
        </p:nvSpPr>
        <p:spPr>
          <a:xfrm>
            <a:off x="1645806" y="5559496"/>
            <a:ext cx="4262470" cy="821187"/>
          </a:xfrm>
          <a:prstGeom prst="rect">
            <a:avLst/>
          </a:prstGeom>
        </p:spPr>
        <p:txBody>
          <a:bodyPr wrap="square" lIns="0" tIns="0" rIns="0" bIns="0" rtlCol="0" anchor="t">
            <a:spAutoFit/>
          </a:bodyPr>
          <a:lstStyle/>
          <a:p>
            <a:pPr>
              <a:lnSpc>
                <a:spcPts val="6719"/>
              </a:lnSpc>
              <a:spcBef>
                <a:spcPct val="0"/>
              </a:spcBef>
            </a:pPr>
            <a:r>
              <a:rPr lang="en-US" sz="4800" dirty="0">
                <a:solidFill>
                  <a:srgbClr val="000000"/>
                </a:solidFill>
                <a:latin typeface="UD デジタル 教科書体 NK-B" panose="02020700000000000000" pitchFamily="18" charset="-128"/>
                <a:ea typeface="UD デジタル 教科書体 NK-B" panose="02020700000000000000" pitchFamily="18" charset="-128"/>
              </a:rPr>
              <a:t>Prefecture	: </a:t>
            </a:r>
          </a:p>
        </p:txBody>
      </p:sp>
      <p:sp>
        <p:nvSpPr>
          <p:cNvPr id="11" name="TextBox 11"/>
          <p:cNvSpPr txBox="1"/>
          <p:nvPr/>
        </p:nvSpPr>
        <p:spPr>
          <a:xfrm>
            <a:off x="1682152" y="7886700"/>
            <a:ext cx="3939778" cy="830580"/>
          </a:xfrm>
          <a:prstGeom prst="rect">
            <a:avLst/>
          </a:prstGeom>
        </p:spPr>
        <p:txBody>
          <a:bodyPr lIns="0" tIns="0" rIns="0" bIns="0" rtlCol="0" anchor="t">
            <a:spAutoFit/>
          </a:bodyPr>
          <a:lstStyle/>
          <a:p>
            <a:pPr>
              <a:lnSpc>
                <a:spcPts val="6719"/>
              </a:lnSpc>
              <a:spcBef>
                <a:spcPct val="0"/>
              </a:spcBef>
            </a:pPr>
            <a:r>
              <a:rPr lang="en-US" sz="4800" dirty="0">
                <a:solidFill>
                  <a:srgbClr val="000000"/>
                </a:solidFill>
                <a:latin typeface="UD デジタル 教科書体 NK-B" panose="02020700000000000000" pitchFamily="18" charset="-128"/>
                <a:ea typeface="UD デジタル 教科書体 NK-B" panose="02020700000000000000" pitchFamily="18" charset="-128"/>
              </a:rPr>
              <a:t>Height		: </a:t>
            </a:r>
          </a:p>
        </p:txBody>
      </p:sp>
      <p:grpSp>
        <p:nvGrpSpPr>
          <p:cNvPr id="18" name="グループ化 17">
            <a:extLst>
              <a:ext uri="{FF2B5EF4-FFF2-40B4-BE49-F238E27FC236}">
                <a16:creationId xmlns:a16="http://schemas.microsoft.com/office/drawing/2014/main" id="{5AA57F1B-260B-AF89-0B70-775C6DFD870B}"/>
              </a:ext>
            </a:extLst>
          </p:cNvPr>
          <p:cNvGrpSpPr/>
          <p:nvPr/>
        </p:nvGrpSpPr>
        <p:grpSpPr>
          <a:xfrm>
            <a:off x="6459493" y="3181350"/>
            <a:ext cx="11024765" cy="6049759"/>
            <a:chOff x="6459493" y="3181350"/>
            <a:chExt cx="11024765" cy="6049759"/>
          </a:xfrm>
        </p:grpSpPr>
        <p:grpSp>
          <p:nvGrpSpPr>
            <p:cNvPr id="16" name="Group 12">
              <a:extLst>
                <a:ext uri="{FF2B5EF4-FFF2-40B4-BE49-F238E27FC236}">
                  <a16:creationId xmlns:a16="http://schemas.microsoft.com/office/drawing/2014/main" id="{7548EA1F-E7B3-BB91-2139-46798FD55BC7}"/>
                </a:ext>
              </a:extLst>
            </p:cNvPr>
            <p:cNvGrpSpPr>
              <a:grpSpLocks noChangeAspect="1"/>
            </p:cNvGrpSpPr>
            <p:nvPr/>
          </p:nvGrpSpPr>
          <p:grpSpPr>
            <a:xfrm>
              <a:off x="13221788" y="4968656"/>
              <a:ext cx="4262470" cy="4262453"/>
              <a:chOff x="0" y="0"/>
              <a:chExt cx="6350000" cy="6349975"/>
            </a:xfrm>
          </p:grpSpPr>
          <p:sp>
            <p:nvSpPr>
              <p:cNvPr id="17" name="Freeform 13">
                <a:extLst>
                  <a:ext uri="{FF2B5EF4-FFF2-40B4-BE49-F238E27FC236}">
                    <a16:creationId xmlns:a16="http://schemas.microsoft.com/office/drawing/2014/main" id="{C0EA1635-2460-0E90-C767-E16AD1E9B00A}"/>
                  </a:ext>
                </a:extLst>
              </p:cNvPr>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4">
                  <a:alphaModFix amt="89000"/>
                </a:blip>
                <a:stretch>
                  <a:fillRect l="-25528" r="-25528"/>
                </a:stretch>
              </a:blipFill>
            </p:spPr>
            <p:txBody>
              <a:bodyPr/>
              <a:lstStyle/>
              <a:p>
                <a:endParaRPr lang="ja-JP" altLang="en-US"/>
              </a:p>
            </p:txBody>
          </p:sp>
        </p:grpSp>
        <p:sp>
          <p:nvSpPr>
            <p:cNvPr id="6" name="TextBox 6"/>
            <p:cNvSpPr txBox="1"/>
            <p:nvPr/>
          </p:nvSpPr>
          <p:spPr>
            <a:xfrm>
              <a:off x="6459493" y="3181350"/>
              <a:ext cx="5275307" cy="821187"/>
            </a:xfrm>
            <a:prstGeom prst="rect">
              <a:avLst/>
            </a:prstGeom>
          </p:spPr>
          <p:txBody>
            <a:bodyPr wrap="square" lIns="0" tIns="0" rIns="0" bIns="0" rtlCol="0" anchor="t">
              <a:spAutoFit/>
            </a:bodyPr>
            <a:lstStyle/>
            <a:p>
              <a:pPr>
                <a:lnSpc>
                  <a:spcPts val="6719"/>
                </a:lnSpc>
                <a:spcBef>
                  <a:spcPct val="0"/>
                </a:spcBef>
              </a:pPr>
              <a:r>
                <a:rPr lang="en-US" sz="4800" dirty="0">
                  <a:solidFill>
                    <a:srgbClr val="000000"/>
                  </a:solidFill>
                  <a:latin typeface="UD デジタル 教科書体 NK-B" panose="02020700000000000000" pitchFamily="18" charset="-128"/>
                  <a:ea typeface="UD デジタル 教科書体 NK-B" panose="02020700000000000000" pitchFamily="18" charset="-128"/>
                </a:rPr>
                <a:t>Mt. </a:t>
              </a:r>
              <a:r>
                <a:rPr lang="en-US" sz="4800" dirty="0" err="1">
                  <a:solidFill>
                    <a:srgbClr val="000000"/>
                  </a:solidFill>
                  <a:latin typeface="UD デジタル 教科書体 NK-B" panose="02020700000000000000" pitchFamily="18" charset="-128"/>
                  <a:ea typeface="UD デジタル 教科書体 NK-B" panose="02020700000000000000" pitchFamily="18" charset="-128"/>
                </a:rPr>
                <a:t>Hiyoriyama</a:t>
              </a:r>
              <a:endParaRPr lang="en-US" sz="4800" dirty="0">
                <a:solidFill>
                  <a:srgbClr val="000000"/>
                </a:solidFill>
                <a:latin typeface="UD デジタル 教科書体 NK-B" panose="02020700000000000000" pitchFamily="18" charset="-128"/>
                <a:ea typeface="UD デジタル 教科書体 NK-B" panose="02020700000000000000" pitchFamily="18" charset="-128"/>
              </a:endParaRPr>
            </a:p>
          </p:txBody>
        </p:sp>
      </p:grpSp>
      <p:sp>
        <p:nvSpPr>
          <p:cNvPr id="14" name="Freeform 5">
            <a:extLst>
              <a:ext uri="{FF2B5EF4-FFF2-40B4-BE49-F238E27FC236}">
                <a16:creationId xmlns:a16="http://schemas.microsoft.com/office/drawing/2014/main" id="{FEFC59ED-66BD-A310-EB36-EA663D747634}"/>
              </a:ext>
            </a:extLst>
          </p:cNvPr>
          <p:cNvSpPr/>
          <p:nvPr/>
        </p:nvSpPr>
        <p:spPr>
          <a:xfrm>
            <a:off x="15088206" y="8532806"/>
            <a:ext cx="2396052" cy="712825"/>
          </a:xfrm>
          <a:custGeom>
            <a:avLst/>
            <a:gdLst/>
            <a:ahLst/>
            <a:cxnLst/>
            <a:rect l="l" t="t" r="r" b="b"/>
            <a:pathLst>
              <a:path w="2396052" h="712825">
                <a:moveTo>
                  <a:pt x="0" y="0"/>
                </a:moveTo>
                <a:lnTo>
                  <a:pt x="2396051" y="0"/>
                </a:lnTo>
                <a:lnTo>
                  <a:pt x="2396051" y="712826"/>
                </a:lnTo>
                <a:lnTo>
                  <a:pt x="0" y="712826"/>
                </a:lnTo>
                <a:lnTo>
                  <a:pt x="0" y="0"/>
                </a:lnTo>
                <a:close/>
              </a:path>
            </a:pathLst>
          </a:custGeom>
          <a:blipFill>
            <a:blip r:embed="rId5"/>
            <a:stretch>
              <a:fillRect/>
            </a:stretch>
          </a:blipFill>
        </p:spPr>
        <p:txBody>
          <a:bodyPr/>
          <a:lstStyle/>
          <a:p>
            <a:endParaRPr lang="ja-JP" altLang="en-US">
              <a:latin typeface="UD デジタル 教科書体 NK-B" panose="02020700000000000000" pitchFamily="18" charset="-128"/>
              <a:ea typeface="UD デジタル 教科書体 NK-B" panose="02020700000000000000" pitchFamily="18" charset="-128"/>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childTnLst>
              </p:cTn>
              <p:nextCondLst>
                <p:cond evt="onClick" delay="0">
                  <p:tgtEl>
                    <p:spTgt spid="2"/>
                  </p:tgtEl>
                </p:cond>
              </p:nextCondLst>
            </p:seq>
            <p:seq concurrent="1" nextAc="seek">
              <p:cTn id="11" restart="whenNotActive" fill="hold" evtFilter="cancelBubble" nodeType="interactiveSeq">
                <p:stCondLst>
                  <p:cond evt="onClick" delay="0">
                    <p:tgtEl>
                      <p:spTgt spid="3"/>
                    </p:tgtEl>
                  </p:cond>
                </p:stCondLst>
                <p:endSync evt="end" delay="0">
                  <p:rtn val="all"/>
                </p:endSync>
                <p:childTnLst>
                  <p:par>
                    <p:cTn id="12" fill="hold">
                      <p:stCondLst>
                        <p:cond delay="0"/>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7">
                                            <p:txEl>
                                              <p:pRg st="0" end="0"/>
                                            </p:txEl>
                                          </p:spTgt>
                                        </p:tgtEl>
                                        <p:attrNameLst>
                                          <p:attrName>style.visibility</p:attrName>
                                        </p:attrNameLst>
                                      </p:cBhvr>
                                      <p:to>
                                        <p:strVal val="visible"/>
                                      </p:to>
                                    </p:set>
                                    <p:animEffect transition="in" filter="fade">
                                      <p:cBhvr>
                                        <p:cTn id="16" dur="500"/>
                                        <p:tgtEl>
                                          <p:spTgt spid="7">
                                            <p:txEl>
                                              <p:pRg st="0" end="0"/>
                                            </p:txEl>
                                          </p:spTgt>
                                        </p:tgtEl>
                                      </p:cBhvr>
                                    </p:animEffect>
                                  </p:childTnLst>
                                </p:cTn>
                              </p:par>
                            </p:childTnLst>
                          </p:cTn>
                        </p:par>
                      </p:childTnLst>
                    </p:cTn>
                  </p:par>
                </p:childTnLst>
              </p:cTn>
              <p:nextCondLst>
                <p:cond evt="onClick" delay="0">
                  <p:tgtEl>
                    <p:spTgt spid="3"/>
                  </p:tgtEl>
                </p:cond>
              </p:nextCondLst>
            </p:seq>
            <p:seq concurrent="1" nextAc="seek">
              <p:cTn id="17" restart="whenNotActive" fill="hold" evtFilter="cancelBubble" nodeType="interactiveSeq">
                <p:stCondLst>
                  <p:cond evt="onClick" delay="0">
                    <p:tgtEl>
                      <p:spTgt spid="4"/>
                    </p:tgtEl>
                  </p:cond>
                </p:stCondLst>
                <p:endSync evt="end" delay="0">
                  <p:rtn val="all"/>
                </p:endSync>
                <p:childTnLst>
                  <p:par>
                    <p:cTn id="18" fill="hold">
                      <p:stCondLst>
                        <p:cond delay="0"/>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childTnLst>
              </p:cTn>
              <p:nextCondLst>
                <p:cond evt="onClick" delay="0">
                  <p:tgtEl>
                    <p:spTgt spid="4"/>
                  </p:tgtEl>
                </p:cond>
              </p:nextCondLst>
            </p:seq>
          </p:childTnLst>
        </p:cTn>
      </p:par>
    </p:tnLst>
    <p:bldLst>
      <p:bldP spid="8" grpId="0"/>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CF7BBAAD-0818-EC51-AB1B-53603E57E21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55957" y="0"/>
            <a:ext cx="15376085" cy="10258732"/>
          </a:xfrm>
          <a:prstGeom prst="rect">
            <a:avLst/>
          </a:prstGeom>
        </p:spPr>
      </p:pic>
    </p:spTree>
    <p:extLst>
      <p:ext uri="{BB962C8B-B14F-4D97-AF65-F5344CB8AC3E}">
        <p14:creationId xmlns:p14="http://schemas.microsoft.com/office/powerpoint/2010/main" val="38553200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2"/>
          <p:cNvSpPr/>
          <p:nvPr/>
        </p:nvSpPr>
        <p:spPr>
          <a:xfrm>
            <a:off x="803743" y="5153001"/>
            <a:ext cx="16678327" cy="1959084"/>
          </a:xfrm>
          <a:custGeom>
            <a:avLst/>
            <a:gdLst/>
            <a:ahLst/>
            <a:cxnLst/>
            <a:rect l="l" t="t" r="r" b="b"/>
            <a:pathLst>
              <a:path w="16678327" h="1959084">
                <a:moveTo>
                  <a:pt x="0" y="0"/>
                </a:moveTo>
                <a:lnTo>
                  <a:pt x="16678326" y="0"/>
                </a:lnTo>
                <a:lnTo>
                  <a:pt x="16678326" y="1959084"/>
                </a:lnTo>
                <a:lnTo>
                  <a:pt x="0" y="1959084"/>
                </a:lnTo>
                <a:lnTo>
                  <a:pt x="0" y="0"/>
                </a:lnTo>
                <a:close/>
              </a:path>
            </a:pathLst>
          </a:custGeom>
          <a:blipFill>
            <a:blip r:embed="rId2">
              <a:extLst>
                <a:ext uri="{96DAC541-7B7A-43D3-8B79-37D633B846F1}">
                  <asvg:svgBlip xmlns:asvg="http://schemas.microsoft.com/office/drawing/2016/SVG/main" r:embed="rId3"/>
                </a:ext>
              </a:extLst>
            </a:blip>
            <a:stretch>
              <a:fillRect l="-733" b="-97243"/>
            </a:stretch>
          </a:blipFill>
        </p:spPr>
        <p:txBody>
          <a:bodyPr/>
          <a:lstStyle/>
          <a:p>
            <a:endParaRPr lang="ja-JP" altLang="en-US">
              <a:latin typeface="UD デジタル 教科書体 NK-B" panose="02020700000000000000" pitchFamily="18" charset="-128"/>
              <a:ea typeface="UD デジタル 教科書体 NK-B" panose="02020700000000000000" pitchFamily="18" charset="-128"/>
            </a:endParaRPr>
          </a:p>
        </p:txBody>
      </p:sp>
      <p:sp>
        <p:nvSpPr>
          <p:cNvPr id="4" name="G3"/>
          <p:cNvSpPr/>
          <p:nvPr/>
        </p:nvSpPr>
        <p:spPr>
          <a:xfrm>
            <a:off x="803743" y="7483560"/>
            <a:ext cx="16678327" cy="1959084"/>
          </a:xfrm>
          <a:custGeom>
            <a:avLst/>
            <a:gdLst/>
            <a:ahLst/>
            <a:cxnLst/>
            <a:rect l="l" t="t" r="r" b="b"/>
            <a:pathLst>
              <a:path w="16678327" h="1959084">
                <a:moveTo>
                  <a:pt x="0" y="0"/>
                </a:moveTo>
                <a:lnTo>
                  <a:pt x="16678326" y="0"/>
                </a:lnTo>
                <a:lnTo>
                  <a:pt x="16678326" y="1959084"/>
                </a:lnTo>
                <a:lnTo>
                  <a:pt x="0" y="1959084"/>
                </a:lnTo>
                <a:lnTo>
                  <a:pt x="0" y="0"/>
                </a:lnTo>
                <a:close/>
              </a:path>
            </a:pathLst>
          </a:custGeom>
          <a:blipFill>
            <a:blip r:embed="rId2">
              <a:extLst>
                <a:ext uri="{96DAC541-7B7A-43D3-8B79-37D633B846F1}">
                  <asvg:svgBlip xmlns:asvg="http://schemas.microsoft.com/office/drawing/2016/SVG/main" r:embed="rId3"/>
                </a:ext>
              </a:extLst>
            </a:blip>
            <a:stretch>
              <a:fillRect l="-733" b="-97243"/>
            </a:stretch>
          </a:blipFill>
        </p:spPr>
        <p:txBody>
          <a:bodyPr/>
          <a:lstStyle/>
          <a:p>
            <a:endParaRPr lang="ja-JP" altLang="en-US">
              <a:latin typeface="UD デジタル 教科書体 NK-B" panose="02020700000000000000" pitchFamily="18" charset="-128"/>
              <a:ea typeface="UD デジタル 教科書体 NK-B" panose="02020700000000000000" pitchFamily="18" charset="-128"/>
            </a:endParaRPr>
          </a:p>
        </p:txBody>
      </p:sp>
      <p:sp>
        <p:nvSpPr>
          <p:cNvPr id="2" name="G1"/>
          <p:cNvSpPr/>
          <p:nvPr/>
        </p:nvSpPr>
        <p:spPr>
          <a:xfrm>
            <a:off x="805931" y="2826639"/>
            <a:ext cx="16678327" cy="1959084"/>
          </a:xfrm>
          <a:custGeom>
            <a:avLst/>
            <a:gdLst/>
            <a:ahLst/>
            <a:cxnLst/>
            <a:rect l="l" t="t" r="r" b="b"/>
            <a:pathLst>
              <a:path w="16678327" h="1959084">
                <a:moveTo>
                  <a:pt x="0" y="0"/>
                </a:moveTo>
                <a:lnTo>
                  <a:pt x="16678326" y="0"/>
                </a:lnTo>
                <a:lnTo>
                  <a:pt x="16678326" y="1959084"/>
                </a:lnTo>
                <a:lnTo>
                  <a:pt x="0" y="1959084"/>
                </a:lnTo>
                <a:lnTo>
                  <a:pt x="0" y="0"/>
                </a:lnTo>
                <a:close/>
              </a:path>
            </a:pathLst>
          </a:custGeom>
          <a:blipFill>
            <a:blip r:embed="rId2">
              <a:extLst>
                <a:ext uri="{96DAC541-7B7A-43D3-8B79-37D633B846F1}">
                  <asvg:svgBlip xmlns:asvg="http://schemas.microsoft.com/office/drawing/2016/SVG/main" r:embed="rId3"/>
                </a:ext>
              </a:extLst>
            </a:blip>
            <a:stretch>
              <a:fillRect l="-733" b="-97243"/>
            </a:stretch>
          </a:blipFill>
        </p:spPr>
        <p:txBody>
          <a:bodyPr/>
          <a:lstStyle/>
          <a:p>
            <a:endParaRPr lang="ja-JP" altLang="en-US">
              <a:latin typeface="UD デジタル 教科書体 NK-B" panose="02020700000000000000" pitchFamily="18" charset="-128"/>
              <a:ea typeface="UD デジタル 教科書体 NK-B" panose="02020700000000000000" pitchFamily="18" charset="-128"/>
            </a:endParaRPr>
          </a:p>
        </p:txBody>
      </p:sp>
      <p:sp>
        <p:nvSpPr>
          <p:cNvPr id="7" name="TextBox 7"/>
          <p:cNvSpPr txBox="1"/>
          <p:nvPr/>
        </p:nvSpPr>
        <p:spPr>
          <a:xfrm>
            <a:off x="0" y="904875"/>
            <a:ext cx="18288000" cy="1101327"/>
          </a:xfrm>
          <a:prstGeom prst="rect">
            <a:avLst/>
          </a:prstGeom>
        </p:spPr>
        <p:txBody>
          <a:bodyPr wrap="square" lIns="0" tIns="0" rIns="0" bIns="0" rtlCol="0" anchor="t">
            <a:spAutoFit/>
          </a:bodyPr>
          <a:lstStyle/>
          <a:p>
            <a:pPr algn="ctr">
              <a:lnSpc>
                <a:spcPts val="8959"/>
              </a:lnSpc>
              <a:spcBef>
                <a:spcPct val="0"/>
              </a:spcBef>
            </a:pPr>
            <a:r>
              <a:rPr lang="en-US" sz="6000" dirty="0">
                <a:solidFill>
                  <a:srgbClr val="000000"/>
                </a:solidFill>
                <a:latin typeface="UD デジタル 教科書体 NK-B" panose="02020700000000000000" pitchFamily="18" charset="-128"/>
                <a:ea typeface="UD デジタル 教科書体 NK-B" panose="02020700000000000000" pitchFamily="18" charset="-128"/>
              </a:rPr>
              <a:t>What is the northernmost mountain in Japan?</a:t>
            </a:r>
          </a:p>
        </p:txBody>
      </p:sp>
      <p:grpSp>
        <p:nvGrpSpPr>
          <p:cNvPr id="16" name="グループ化 15">
            <a:extLst>
              <a:ext uri="{FF2B5EF4-FFF2-40B4-BE49-F238E27FC236}">
                <a16:creationId xmlns:a16="http://schemas.microsoft.com/office/drawing/2014/main" id="{990EFE9F-9B34-A555-76D2-D98D9273AA53}"/>
              </a:ext>
            </a:extLst>
          </p:cNvPr>
          <p:cNvGrpSpPr/>
          <p:nvPr/>
        </p:nvGrpSpPr>
        <p:grpSpPr>
          <a:xfrm>
            <a:off x="6457304" y="3466167"/>
            <a:ext cx="11024765" cy="5895968"/>
            <a:chOff x="6457304" y="3466167"/>
            <a:chExt cx="11024765" cy="5895968"/>
          </a:xfrm>
        </p:grpSpPr>
        <p:grpSp>
          <p:nvGrpSpPr>
            <p:cNvPr id="14" name="Group 5">
              <a:extLst>
                <a:ext uri="{FF2B5EF4-FFF2-40B4-BE49-F238E27FC236}">
                  <a16:creationId xmlns:a16="http://schemas.microsoft.com/office/drawing/2014/main" id="{736FB16A-309D-A7A9-B527-138505E96C46}"/>
                </a:ext>
              </a:extLst>
            </p:cNvPr>
            <p:cNvGrpSpPr>
              <a:grpSpLocks noChangeAspect="1"/>
            </p:cNvGrpSpPr>
            <p:nvPr/>
          </p:nvGrpSpPr>
          <p:grpSpPr>
            <a:xfrm>
              <a:off x="13219599" y="5099682"/>
              <a:ext cx="4262470" cy="4262453"/>
              <a:chOff x="0" y="0"/>
              <a:chExt cx="6350000" cy="6349975"/>
            </a:xfrm>
          </p:grpSpPr>
          <p:sp>
            <p:nvSpPr>
              <p:cNvPr id="15" name="Freeform 6">
                <a:extLst>
                  <a:ext uri="{FF2B5EF4-FFF2-40B4-BE49-F238E27FC236}">
                    <a16:creationId xmlns:a16="http://schemas.microsoft.com/office/drawing/2014/main" id="{0F938D64-86FC-104B-DCC9-9E51F90724EA}"/>
                  </a:ext>
                </a:extLst>
              </p:cNvPr>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4"/>
                <a:stretch>
                  <a:fillRect l="-34499" r="-15383"/>
                </a:stretch>
              </a:blipFill>
            </p:spPr>
            <p:txBody>
              <a:bodyPr/>
              <a:lstStyle/>
              <a:p>
                <a:endParaRPr lang="ja-JP" altLang="en-US"/>
              </a:p>
            </p:txBody>
          </p:sp>
        </p:grpSp>
        <p:sp>
          <p:nvSpPr>
            <p:cNvPr id="8" name="TextBox 8"/>
            <p:cNvSpPr txBox="1"/>
            <p:nvPr/>
          </p:nvSpPr>
          <p:spPr>
            <a:xfrm>
              <a:off x="6457304" y="3466167"/>
              <a:ext cx="4262470" cy="821187"/>
            </a:xfrm>
            <a:prstGeom prst="rect">
              <a:avLst/>
            </a:prstGeom>
          </p:spPr>
          <p:txBody>
            <a:bodyPr wrap="square" lIns="0" tIns="0" rIns="0" bIns="0" rtlCol="0" anchor="t">
              <a:spAutoFit/>
            </a:bodyPr>
            <a:lstStyle/>
            <a:p>
              <a:pPr>
                <a:lnSpc>
                  <a:spcPts val="6719"/>
                </a:lnSpc>
                <a:spcBef>
                  <a:spcPct val="0"/>
                </a:spcBef>
              </a:pPr>
              <a:r>
                <a:rPr lang="en-US" sz="4800" dirty="0">
                  <a:solidFill>
                    <a:srgbClr val="000000"/>
                  </a:solidFill>
                  <a:latin typeface="UD デジタル 教科書体 NK-B" panose="02020700000000000000" pitchFamily="18" charset="-128"/>
                  <a:ea typeface="UD デジタル 教科書体 NK-B" panose="02020700000000000000" pitchFamily="18" charset="-128"/>
                </a:rPr>
                <a:t>Mt. </a:t>
              </a:r>
              <a:r>
                <a:rPr lang="en-US" altLang="ja-JP" sz="4800" dirty="0" err="1">
                  <a:solidFill>
                    <a:srgbClr val="000000"/>
                  </a:solidFill>
                  <a:latin typeface="UD デジタル 教科書体 NK-B" panose="02020700000000000000" pitchFamily="18" charset="-128"/>
                  <a:ea typeface="UD デジタル 教科書体 NK-B" panose="02020700000000000000" pitchFamily="18" charset="-128"/>
                </a:rPr>
                <a:t>Rebun</a:t>
              </a:r>
              <a:endParaRPr lang="en-US" sz="4800" dirty="0">
                <a:solidFill>
                  <a:srgbClr val="000000"/>
                </a:solidFill>
                <a:latin typeface="UD デジタル 教科書体 NK-B" panose="02020700000000000000" pitchFamily="18" charset="-128"/>
                <a:ea typeface="UD デジタル 教科書体 NK-B" panose="02020700000000000000" pitchFamily="18" charset="-128"/>
              </a:endParaRPr>
            </a:p>
          </p:txBody>
        </p:sp>
      </p:grpSp>
      <p:sp>
        <p:nvSpPr>
          <p:cNvPr id="9" name="TextBox 9"/>
          <p:cNvSpPr txBox="1"/>
          <p:nvPr/>
        </p:nvSpPr>
        <p:spPr>
          <a:xfrm>
            <a:off x="6461682" y="5713102"/>
            <a:ext cx="3846919" cy="821187"/>
          </a:xfrm>
          <a:prstGeom prst="rect">
            <a:avLst/>
          </a:prstGeom>
        </p:spPr>
        <p:txBody>
          <a:bodyPr wrap="square" lIns="0" tIns="0" rIns="0" bIns="0" rtlCol="0" anchor="t">
            <a:spAutoFit/>
          </a:bodyPr>
          <a:lstStyle/>
          <a:p>
            <a:pPr algn="just">
              <a:lnSpc>
                <a:spcPts val="6719"/>
              </a:lnSpc>
              <a:spcBef>
                <a:spcPct val="0"/>
              </a:spcBef>
            </a:pPr>
            <a:r>
              <a:rPr lang="en-US" sz="4800" dirty="0">
                <a:solidFill>
                  <a:srgbClr val="000000"/>
                </a:solidFill>
                <a:latin typeface="UD デジタル 教科書体 NK-B" panose="02020700000000000000" pitchFamily="18" charset="-128"/>
                <a:ea typeface="UD デジタル 教科書体 NK-B" panose="02020700000000000000" pitchFamily="18" charset="-128"/>
              </a:rPr>
              <a:t>Hokkaido</a:t>
            </a:r>
          </a:p>
        </p:txBody>
      </p:sp>
      <p:sp>
        <p:nvSpPr>
          <p:cNvPr id="10" name="TextBox 10"/>
          <p:cNvSpPr txBox="1"/>
          <p:nvPr/>
        </p:nvSpPr>
        <p:spPr>
          <a:xfrm>
            <a:off x="1679963" y="3466167"/>
            <a:ext cx="4566248" cy="821187"/>
          </a:xfrm>
          <a:prstGeom prst="rect">
            <a:avLst/>
          </a:prstGeom>
        </p:spPr>
        <p:txBody>
          <a:bodyPr wrap="square" lIns="0" tIns="0" rIns="0" bIns="0" rtlCol="0" anchor="t">
            <a:spAutoFit/>
          </a:bodyPr>
          <a:lstStyle/>
          <a:p>
            <a:pPr>
              <a:lnSpc>
                <a:spcPts val="6719"/>
              </a:lnSpc>
              <a:spcBef>
                <a:spcPct val="0"/>
              </a:spcBef>
            </a:pPr>
            <a:r>
              <a:rPr lang="en-US" sz="4800" dirty="0">
                <a:solidFill>
                  <a:srgbClr val="000000"/>
                </a:solidFill>
                <a:latin typeface="UD デジタル 教科書体 NK-B" panose="02020700000000000000" pitchFamily="18" charset="-128"/>
                <a:ea typeface="UD デジタル 教科書体 NK-B" panose="02020700000000000000" pitchFamily="18" charset="-128"/>
              </a:rPr>
              <a:t>Name			 : </a:t>
            </a:r>
          </a:p>
        </p:txBody>
      </p:sp>
      <p:sp>
        <p:nvSpPr>
          <p:cNvPr id="11" name="TextBox 11"/>
          <p:cNvSpPr txBox="1"/>
          <p:nvPr/>
        </p:nvSpPr>
        <p:spPr>
          <a:xfrm>
            <a:off x="1740895" y="5734994"/>
            <a:ext cx="4144958" cy="821187"/>
          </a:xfrm>
          <a:prstGeom prst="rect">
            <a:avLst/>
          </a:prstGeom>
        </p:spPr>
        <p:txBody>
          <a:bodyPr wrap="square" lIns="0" tIns="0" rIns="0" bIns="0" rtlCol="0" anchor="t">
            <a:spAutoFit/>
          </a:bodyPr>
          <a:lstStyle/>
          <a:p>
            <a:pPr>
              <a:lnSpc>
                <a:spcPts val="6719"/>
              </a:lnSpc>
              <a:spcBef>
                <a:spcPct val="0"/>
              </a:spcBef>
            </a:pPr>
            <a:r>
              <a:rPr lang="en-US" sz="4800" dirty="0">
                <a:solidFill>
                  <a:srgbClr val="000000"/>
                </a:solidFill>
                <a:latin typeface="UD デジタル 教科書体 NK-B" panose="02020700000000000000" pitchFamily="18" charset="-128"/>
                <a:ea typeface="UD デジタル 教科書体 NK-B" panose="02020700000000000000" pitchFamily="18" charset="-128"/>
              </a:rPr>
              <a:t>Prefecture  : </a:t>
            </a:r>
          </a:p>
        </p:txBody>
      </p:sp>
      <p:sp>
        <p:nvSpPr>
          <p:cNvPr id="12" name="TextBox 12"/>
          <p:cNvSpPr txBox="1"/>
          <p:nvPr/>
        </p:nvSpPr>
        <p:spPr>
          <a:xfrm>
            <a:off x="1679964" y="8039100"/>
            <a:ext cx="4775152" cy="821187"/>
          </a:xfrm>
          <a:prstGeom prst="rect">
            <a:avLst/>
          </a:prstGeom>
        </p:spPr>
        <p:txBody>
          <a:bodyPr wrap="square" lIns="0" tIns="0" rIns="0" bIns="0" rtlCol="0" anchor="t">
            <a:spAutoFit/>
          </a:bodyPr>
          <a:lstStyle/>
          <a:p>
            <a:pPr>
              <a:lnSpc>
                <a:spcPts val="6719"/>
              </a:lnSpc>
              <a:spcBef>
                <a:spcPct val="0"/>
              </a:spcBef>
            </a:pPr>
            <a:r>
              <a:rPr lang="en-US" sz="4800" dirty="0">
                <a:solidFill>
                  <a:srgbClr val="000000"/>
                </a:solidFill>
                <a:latin typeface="UD デジタル 教科書体 NK-B" panose="02020700000000000000" pitchFamily="18" charset="-128"/>
                <a:ea typeface="UD デジタル 教科書体 NK-B" panose="02020700000000000000" pitchFamily="18" charset="-128"/>
              </a:rPr>
              <a:t>Height		 : </a:t>
            </a:r>
          </a:p>
        </p:txBody>
      </p:sp>
      <p:sp>
        <p:nvSpPr>
          <p:cNvPr id="13" name="TextBox 13"/>
          <p:cNvSpPr txBox="1"/>
          <p:nvPr/>
        </p:nvSpPr>
        <p:spPr>
          <a:xfrm>
            <a:off x="6457304" y="8039100"/>
            <a:ext cx="4360907" cy="821187"/>
          </a:xfrm>
          <a:prstGeom prst="rect">
            <a:avLst/>
          </a:prstGeom>
        </p:spPr>
        <p:txBody>
          <a:bodyPr wrap="square" lIns="0" tIns="0" rIns="0" bIns="0" rtlCol="0" anchor="t">
            <a:spAutoFit/>
          </a:bodyPr>
          <a:lstStyle/>
          <a:p>
            <a:pPr>
              <a:lnSpc>
                <a:spcPts val="6719"/>
              </a:lnSpc>
              <a:spcBef>
                <a:spcPct val="0"/>
              </a:spcBef>
            </a:pPr>
            <a:r>
              <a:rPr lang="en-US" altLang="ja-JP" sz="4800" dirty="0">
                <a:solidFill>
                  <a:srgbClr val="000000"/>
                </a:solidFill>
                <a:latin typeface="UD デジタル 教科書体 NK-B" panose="02020700000000000000" pitchFamily="18" charset="-128"/>
                <a:ea typeface="UD デジタル 教科書体 NK-B" panose="02020700000000000000" pitchFamily="18" charset="-128"/>
              </a:rPr>
              <a:t>490</a:t>
            </a:r>
            <a:r>
              <a:rPr lang="en-US" sz="4800" dirty="0">
                <a:solidFill>
                  <a:srgbClr val="000000"/>
                </a:solidFill>
                <a:latin typeface="UD デジタル 教科書体 NK-B" panose="02020700000000000000" pitchFamily="18" charset="-128"/>
                <a:ea typeface="UD デジタル 教科書体 NK-B" panose="02020700000000000000" pitchFamily="18" charset="-128"/>
              </a:rPr>
              <a:t> meters</a:t>
            </a:r>
          </a:p>
        </p:txBody>
      </p:sp>
      <p:grpSp>
        <p:nvGrpSpPr>
          <p:cNvPr id="19" name="グループ化 18">
            <a:extLst>
              <a:ext uri="{FF2B5EF4-FFF2-40B4-BE49-F238E27FC236}">
                <a16:creationId xmlns:a16="http://schemas.microsoft.com/office/drawing/2014/main" id="{2C3BC3B1-39AB-DF0D-21E4-ED04A4A0F3A6}"/>
              </a:ext>
            </a:extLst>
          </p:cNvPr>
          <p:cNvGrpSpPr/>
          <p:nvPr/>
        </p:nvGrpSpPr>
        <p:grpSpPr>
          <a:xfrm>
            <a:off x="12925426" y="4892243"/>
            <a:ext cx="4333875" cy="4637684"/>
            <a:chOff x="12925426" y="4892243"/>
            <a:chExt cx="4333875" cy="4637684"/>
          </a:xfrm>
        </p:grpSpPr>
        <p:sp>
          <p:nvSpPr>
            <p:cNvPr id="20" name="Freeform 10">
              <a:extLst>
                <a:ext uri="{FF2B5EF4-FFF2-40B4-BE49-F238E27FC236}">
                  <a16:creationId xmlns:a16="http://schemas.microsoft.com/office/drawing/2014/main" id="{399C23B7-9385-B283-BEBC-7C8AFBC56C23}"/>
                </a:ext>
              </a:extLst>
            </p:cNvPr>
            <p:cNvSpPr/>
            <p:nvPr/>
          </p:nvSpPr>
          <p:spPr>
            <a:xfrm>
              <a:off x="13622846" y="5415127"/>
              <a:ext cx="3636455" cy="4114800"/>
            </a:xfrm>
            <a:custGeom>
              <a:avLst/>
              <a:gdLst/>
              <a:ahLst/>
              <a:cxnLst/>
              <a:rect l="l" t="t" r="r" b="b"/>
              <a:pathLst>
                <a:path w="3636455" h="4114800">
                  <a:moveTo>
                    <a:pt x="0" y="0"/>
                  </a:moveTo>
                  <a:lnTo>
                    <a:pt x="3636454" y="0"/>
                  </a:lnTo>
                  <a:lnTo>
                    <a:pt x="3636454"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ja-JP" altLang="en-US">
                <a:latin typeface="UD デジタル 教科書体 NK-B" panose="02020700000000000000" pitchFamily="18" charset="-128"/>
                <a:ea typeface="UD デジタル 教科書体 NK-B" panose="02020700000000000000" pitchFamily="18" charset="-128"/>
              </a:endParaRPr>
            </a:p>
          </p:txBody>
        </p:sp>
        <p:sp>
          <p:nvSpPr>
            <p:cNvPr id="21" name="Freeform 11">
              <a:extLst>
                <a:ext uri="{FF2B5EF4-FFF2-40B4-BE49-F238E27FC236}">
                  <a16:creationId xmlns:a16="http://schemas.microsoft.com/office/drawing/2014/main" id="{981D0216-A7FC-8F79-514A-C6CADED94874}"/>
                </a:ext>
              </a:extLst>
            </p:cNvPr>
            <p:cNvSpPr/>
            <p:nvPr/>
          </p:nvSpPr>
          <p:spPr>
            <a:xfrm>
              <a:off x="12925426" y="5415127"/>
              <a:ext cx="2515647" cy="2481057"/>
            </a:xfrm>
            <a:custGeom>
              <a:avLst/>
              <a:gdLst/>
              <a:ahLst/>
              <a:cxnLst/>
              <a:rect l="l" t="t" r="r" b="b"/>
              <a:pathLst>
                <a:path w="2515647" h="2481057">
                  <a:moveTo>
                    <a:pt x="0" y="0"/>
                  </a:moveTo>
                  <a:lnTo>
                    <a:pt x="2515647" y="0"/>
                  </a:lnTo>
                  <a:lnTo>
                    <a:pt x="2515647" y="2481057"/>
                  </a:lnTo>
                  <a:lnTo>
                    <a:pt x="0" y="248105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ja-JP" altLang="en-US">
                <a:latin typeface="UD デジタル 教科書体 NK-B" panose="02020700000000000000" pitchFamily="18" charset="-128"/>
                <a:ea typeface="UD デジタル 教科書体 NK-B" panose="02020700000000000000" pitchFamily="18" charset="-128"/>
              </a:endParaRPr>
            </a:p>
          </p:txBody>
        </p:sp>
        <p:sp>
          <p:nvSpPr>
            <p:cNvPr id="22" name="Freeform 12">
              <a:extLst>
                <a:ext uri="{FF2B5EF4-FFF2-40B4-BE49-F238E27FC236}">
                  <a16:creationId xmlns:a16="http://schemas.microsoft.com/office/drawing/2014/main" id="{FA9E47D1-3CB7-EB01-D141-1CDBBC3EE03E}"/>
                </a:ext>
              </a:extLst>
            </p:cNvPr>
            <p:cNvSpPr/>
            <p:nvPr/>
          </p:nvSpPr>
          <p:spPr>
            <a:xfrm>
              <a:off x="13622846" y="4892243"/>
              <a:ext cx="1242398" cy="1242398"/>
            </a:xfrm>
            <a:custGeom>
              <a:avLst/>
              <a:gdLst/>
              <a:ahLst/>
              <a:cxnLst/>
              <a:rect l="l" t="t" r="r" b="b"/>
              <a:pathLst>
                <a:path w="1242398" h="1242398">
                  <a:moveTo>
                    <a:pt x="0" y="0"/>
                  </a:moveTo>
                  <a:lnTo>
                    <a:pt x="1242398" y="0"/>
                  </a:lnTo>
                  <a:lnTo>
                    <a:pt x="1242398" y="1242399"/>
                  </a:lnTo>
                  <a:lnTo>
                    <a:pt x="0" y="124239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ja-JP" altLang="en-US">
                <a:latin typeface="UD デジタル 教科書体 NK-B" panose="02020700000000000000" pitchFamily="18" charset="-128"/>
                <a:ea typeface="UD デジタル 教科書体 NK-B" panose="02020700000000000000" pitchFamily="18" charset="-128"/>
              </a:endParaRPr>
            </a:p>
          </p:txBody>
        </p:sp>
      </p:grpSp>
    </p:spTree>
    <p:extLst>
      <p:ext uri="{BB962C8B-B14F-4D97-AF65-F5344CB8AC3E}">
        <p14:creationId xmlns:p14="http://schemas.microsoft.com/office/powerpoint/2010/main" val="376737746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nextCondLst>
                <p:cond evt="onClick" delay="0">
                  <p:tgtEl>
                    <p:spTgt spid="3"/>
                  </p:tgtEl>
                </p:cond>
              </p:nextCondLst>
            </p:seq>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childTnLst>
              </p:cTn>
              <p:nextCondLst>
                <p:cond evt="onClick" delay="0">
                  <p:tgtEl>
                    <p:spTgt spid="4"/>
                  </p:tgtEl>
                </p:cond>
              </p:nextCondLst>
            </p:seq>
            <p:seq concurrent="1" nextAc="seek">
              <p:cTn id="14" restart="whenNotActive" fill="hold" evtFilter="cancelBubble" nodeType="interactiveSeq">
                <p:stCondLst>
                  <p:cond evt="onClick" delay="0">
                    <p:tgtEl>
                      <p:spTgt spid="2"/>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500"/>
                                        <p:tgtEl>
                                          <p:spTgt spid="19"/>
                                        </p:tgtEl>
                                      </p:cBhvr>
                                    </p:animEffect>
                                    <p:set>
                                      <p:cBhvr>
                                        <p:cTn id="19" dur="1" fill="hold">
                                          <p:stCondLst>
                                            <p:cond delay="499"/>
                                          </p:stCondLst>
                                        </p:cTn>
                                        <p:tgtEl>
                                          <p:spTgt spid="19"/>
                                        </p:tgtEl>
                                        <p:attrNameLst>
                                          <p:attrName>style.visibility</p:attrName>
                                        </p:attrNameLst>
                                      </p:cBhvr>
                                      <p:to>
                                        <p:strVal val="hidden"/>
                                      </p:to>
                                    </p:set>
                                  </p:childTnLst>
                                </p:cTn>
                              </p:par>
                              <p:par>
                                <p:cTn id="20" presetID="10"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childTnLst>
              </p:cTn>
              <p:nextCondLst>
                <p:cond evt="onClick" delay="0">
                  <p:tgtEl>
                    <p:spTgt spid="2"/>
                  </p:tgtEl>
                </p:cond>
              </p:nextCondLst>
            </p:seq>
          </p:childTnLst>
        </p:cTn>
      </p:par>
    </p:tnLst>
    <p:bldLst>
      <p:bldP spid="9"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D9AF7791-AFD4-94B5-787F-28A1F33DAB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7800" y="8692"/>
            <a:ext cx="15405426" cy="10278308"/>
          </a:xfrm>
          <a:prstGeom prst="rect">
            <a:avLst/>
          </a:prstGeom>
        </p:spPr>
      </p:pic>
    </p:spTree>
    <p:extLst>
      <p:ext uri="{BB962C8B-B14F-4D97-AF65-F5344CB8AC3E}">
        <p14:creationId xmlns:p14="http://schemas.microsoft.com/office/powerpoint/2010/main" val="305517782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1108</TotalTime>
  <Words>348</Words>
  <Application>Microsoft Office PowerPoint</Application>
  <PresentationFormat>ユーザー設定</PresentationFormat>
  <Paragraphs>63</Paragraphs>
  <Slides>15</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15</vt:i4>
      </vt:variant>
    </vt:vector>
  </HeadingPairs>
  <TitlesOfParts>
    <vt:vector size="19" baseType="lpstr">
      <vt:lpstr>Calibri</vt:lpstr>
      <vt:lpstr>Arial</vt:lpstr>
      <vt:lpstr>UD デジタル 教科書体 NK-B</vt:lpstr>
      <vt:lpstr>Office Theme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（ポン）山クイズ</dc:title>
  <cp:lastModifiedBy>Noriko Tsubaki</cp:lastModifiedBy>
  <cp:revision>11</cp:revision>
  <dcterms:created xsi:type="dcterms:W3CDTF">2006-08-16T00:00:00Z</dcterms:created>
  <dcterms:modified xsi:type="dcterms:W3CDTF">2023-08-23T13:58:51Z</dcterms:modified>
  <dc:identifier>DAFnrjspFs8</dc:identifier>
</cp:coreProperties>
</file>