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316" r:id="rId2"/>
    <p:sldId id="317" r:id="rId3"/>
    <p:sldId id="318" r:id="rId4"/>
    <p:sldId id="31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8" autoAdjust="0"/>
  </p:normalViewPr>
  <p:slideViewPr>
    <p:cSldViewPr snapToGrid="0" showGuides="1">
      <p:cViewPr varScale="1">
        <p:scale>
          <a:sx n="107" d="100"/>
          <a:sy n="107" d="100"/>
        </p:scale>
        <p:origin x="5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6C031-77D6-4202-83FD-A3C33E6EDBF2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55887-AF52-44A4-8B7E-826A96A053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351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373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488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791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063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769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567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293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5290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1128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1914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317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9200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5890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493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082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634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695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753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212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563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355887-AF52-44A4-8B7E-826A96A053E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552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37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459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50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65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73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31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36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17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237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39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198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9494E-1A09-4099-982A-639609DE4096}" type="datetimeFigureOut">
              <a:rPr kumimoji="1" lang="ja-JP" altLang="en-US" smtClean="0"/>
              <a:t>2021/5/20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6401D-6AAE-488F-A4B9-E5934BE2A1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95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83B5456-2EBF-4FF6-8A6A-DB44D7921CB4}"/>
              </a:ext>
            </a:extLst>
          </p:cNvPr>
          <p:cNvSpPr/>
          <p:nvPr/>
        </p:nvSpPr>
        <p:spPr>
          <a:xfrm>
            <a:off x="980430" y="3861221"/>
            <a:ext cx="734047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Four-Word-Hint</a:t>
            </a:r>
            <a:r>
              <a:rPr lang="ja-JP" altLang="en-US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Quiz</a:t>
            </a:r>
          </a:p>
          <a:p>
            <a:pPr algn="ctr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Japanese Food</a:t>
            </a:r>
            <a:endParaRPr lang="ja-JP" altLang="ja-JP" sz="5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82C9B88-DC30-411D-A16A-367B3F5AEB49}"/>
              </a:ext>
            </a:extLst>
          </p:cNvPr>
          <p:cNvSpPr/>
          <p:nvPr/>
        </p:nvSpPr>
        <p:spPr>
          <a:xfrm>
            <a:off x="687281" y="1459320"/>
            <a:ext cx="76514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Let’s Write and Draw!</a:t>
            </a:r>
            <a:endParaRPr lang="ja-JP" altLang="ja-JP" sz="5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1EA83F1-E8DE-4740-A7F6-7821B23545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4" t="15679" r="35932" b="23304"/>
          <a:stretch/>
        </p:blipFill>
        <p:spPr>
          <a:xfrm>
            <a:off x="3677266" y="2382650"/>
            <a:ext cx="1671484" cy="11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887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1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teriyaki sauce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1" y="202125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grill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chicken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167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kumimoji="1" lang="en-US" altLang="ja-JP" sz="36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salt and pepper</a:t>
            </a:r>
            <a:endParaRPr kumimoji="1" lang="ja-JP" altLang="en-US" sz="36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066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42D6E3D-6A6F-4EA0-9370-F28BA768F51F}"/>
              </a:ext>
            </a:extLst>
          </p:cNvPr>
          <p:cNvSpPr/>
          <p:nvPr/>
        </p:nvSpPr>
        <p:spPr>
          <a:xfrm>
            <a:off x="3353636" y="5597216"/>
            <a:ext cx="27398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yakitori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7581D1-12E2-4E1F-81F1-D226119101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513" y="2064711"/>
            <a:ext cx="5319252" cy="3547276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209DC29-DEFC-47EA-9824-C2F87A1E0DB1}"/>
              </a:ext>
            </a:extLst>
          </p:cNvPr>
          <p:cNvSpPr txBox="1"/>
          <p:nvPr/>
        </p:nvSpPr>
        <p:spPr>
          <a:xfrm>
            <a:off x="628611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teriyaki sauce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2A8A123-4B16-4500-845D-769E67A3E9D1}"/>
              </a:ext>
            </a:extLst>
          </p:cNvPr>
          <p:cNvSpPr txBox="1"/>
          <p:nvPr/>
        </p:nvSpPr>
        <p:spPr>
          <a:xfrm>
            <a:off x="628611" y="202125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grill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6A6252D-4BDC-4A85-939A-AE0AA31ABA12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chicken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07DA8F0-4A02-4CCE-B74C-1FA1BC903559}"/>
              </a:ext>
            </a:extLst>
          </p:cNvPr>
          <p:cNvSpPr txBox="1"/>
          <p:nvPr/>
        </p:nvSpPr>
        <p:spPr>
          <a:xfrm>
            <a:off x="4720139" y="197679"/>
            <a:ext cx="3795250" cy="7167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kumimoji="1" lang="en-US" altLang="ja-JP" sz="36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salt and pepper</a:t>
            </a:r>
            <a:endParaRPr kumimoji="1" lang="ja-JP" altLang="en-US" sz="36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7950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soy sauce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bowl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noodles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pork broth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271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soy sauce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bowl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noodles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pork broth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9CC19E9-AB75-431F-BC0C-B124CD663358}"/>
              </a:ext>
            </a:extLst>
          </p:cNvPr>
          <p:cNvSpPr/>
          <p:nvPr/>
        </p:nvSpPr>
        <p:spPr>
          <a:xfrm>
            <a:off x="3590881" y="5597216"/>
            <a:ext cx="22653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ramen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7C3D117-C0FE-4798-8DC0-0F9B1A16DB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950" y="1838254"/>
            <a:ext cx="5024937" cy="376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342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boil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green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beans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salt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603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boil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green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beans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salt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F1F8B90-179E-4616-AABB-363B708DE055}"/>
              </a:ext>
            </a:extLst>
          </p:cNvPr>
          <p:cNvSpPr/>
          <p:nvPr/>
        </p:nvSpPr>
        <p:spPr>
          <a:xfrm>
            <a:off x="3035443" y="5597216"/>
            <a:ext cx="33762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edamame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2D66E55-3172-4ADA-9380-821BF42A5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243463"/>
            <a:ext cx="4572000" cy="304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18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soft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4720136" y="212450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soybean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white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628612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rectangle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302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B6867D7-6EE8-4581-8786-EE31606FF700}"/>
              </a:ext>
            </a:extLst>
          </p:cNvPr>
          <p:cNvSpPr/>
          <p:nvPr/>
        </p:nvSpPr>
        <p:spPr>
          <a:xfrm>
            <a:off x="3927514" y="5597216"/>
            <a:ext cx="15921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tofu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AF250C3-AB88-40E9-B913-4B8D7C7AF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96" y="2092452"/>
            <a:ext cx="5138008" cy="3426409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3CB5D1D-9690-4C68-9F97-AE3F5765EF8B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soft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015E6ED-F9BD-4AE0-AEF8-2B6113F4A27E}"/>
              </a:ext>
            </a:extLst>
          </p:cNvPr>
          <p:cNvSpPr txBox="1"/>
          <p:nvPr/>
        </p:nvSpPr>
        <p:spPr>
          <a:xfrm>
            <a:off x="4720136" y="212450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soybean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197C030-2C83-49F1-9A22-83D34051946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white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3B4824C-E5E2-424C-8313-6111EEABD75E}"/>
              </a:ext>
            </a:extLst>
          </p:cNvPr>
          <p:cNvSpPr txBox="1"/>
          <p:nvPr/>
        </p:nvSpPr>
        <p:spPr>
          <a:xfrm>
            <a:off x="628612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rectangle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8558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round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4720137" y="102969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octopus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628613" y="1029699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dumplings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hot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66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8858C80-B593-4B76-9F8E-B1E974C4EDCF}"/>
              </a:ext>
            </a:extLst>
          </p:cNvPr>
          <p:cNvSpPr/>
          <p:nvPr/>
        </p:nvSpPr>
        <p:spPr>
          <a:xfrm>
            <a:off x="3194944" y="5597216"/>
            <a:ext cx="30572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 err="1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takoyaki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0FFD849-142F-4AD7-A6F1-4E7B75B86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078" y="1873855"/>
            <a:ext cx="5391843" cy="377365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6244863-18E6-4C0E-A7C4-7790BA4FF1C6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round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CDC0112-4B73-4160-9D36-328253C4FA49}"/>
              </a:ext>
            </a:extLst>
          </p:cNvPr>
          <p:cNvSpPr txBox="1"/>
          <p:nvPr/>
        </p:nvSpPr>
        <p:spPr>
          <a:xfrm>
            <a:off x="4720137" y="102969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octopus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F47D8D-3041-4B5C-AC43-6783204D2A89}"/>
              </a:ext>
            </a:extLst>
          </p:cNvPr>
          <p:cNvSpPr txBox="1"/>
          <p:nvPr/>
        </p:nvSpPr>
        <p:spPr>
          <a:xfrm>
            <a:off x="628613" y="1029699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dumplings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7708A5F-F689-4977-B0BF-EC33CFA9627A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hot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3549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salt    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dried seaweed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triangle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rice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CC558C6-4E23-4759-93D6-DF718CCA586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7DDEBB0E-7E00-4192-94AC-83A281F043D9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1B53EF2D-547F-4DC7-8B65-496CC468F018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4BE4460A-9DB9-4D5F-8E31-C9DDAFF418E4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1293DD3A-E880-4AA5-994C-55C593379665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76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stew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boiled eggs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Japanese white radish</a:t>
            </a:r>
            <a:endParaRPr kumimoji="1" lang="ja-JP" altLang="en-US" sz="28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fish cake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899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BDD8D20-6A9D-43A3-8CF3-1620966B47D5}"/>
              </a:ext>
            </a:extLst>
          </p:cNvPr>
          <p:cNvSpPr/>
          <p:nvPr/>
        </p:nvSpPr>
        <p:spPr>
          <a:xfrm>
            <a:off x="3810498" y="5597216"/>
            <a:ext cx="18261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oden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0843B9-6FA8-4830-8F73-11881E717529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stew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DB25E1-E886-4173-B3FC-15AC694E1BA8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boiled eggs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47CE5C8-422A-4522-A2F0-02596176B29E}"/>
              </a:ext>
            </a:extLst>
          </p:cNvPr>
          <p:cNvSpPr txBox="1"/>
          <p:nvPr/>
        </p:nvSpPr>
        <p:spPr>
          <a:xfrm>
            <a:off x="4720139" y="1039532"/>
            <a:ext cx="3795249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Japanese white radish</a:t>
            </a:r>
            <a:endParaRPr kumimoji="1" lang="ja-JP" altLang="en-US" sz="28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A5935BC-BA8F-4FE6-BD5B-453CF2A82884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fish cake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4A4315E3-D512-496C-830A-CF1571B021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096" y="2298024"/>
            <a:ext cx="4127807" cy="316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85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82C9B88-DC30-411D-A16A-367B3F5AEB49}"/>
              </a:ext>
            </a:extLst>
          </p:cNvPr>
          <p:cNvSpPr/>
          <p:nvPr/>
        </p:nvSpPr>
        <p:spPr>
          <a:xfrm>
            <a:off x="975822" y="1805121"/>
            <a:ext cx="70743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Make your own quiz!</a:t>
            </a:r>
            <a:endParaRPr lang="ja-JP" altLang="ja-JP" sz="5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ADAC545-69FA-45C8-BB31-C2EE6F67A8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858" y="2841717"/>
            <a:ext cx="1230283" cy="123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58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191C6B8-A4F6-49BB-A404-04FF8E9A86B6}"/>
              </a:ext>
            </a:extLst>
          </p:cNvPr>
          <p:cNvSpPr txBox="1"/>
          <p:nvPr/>
        </p:nvSpPr>
        <p:spPr>
          <a:xfrm>
            <a:off x="4720136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5224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0FF3265-5009-4615-9EAD-9F396CA6280B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7E1FEB7-28AD-47BD-B92F-2D6BE4122A8D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557D7278-F61E-4FCB-B53E-174A0349C64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0C21298B-59F2-42F7-BDA7-283A6979D41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6B05C166-A967-409F-B73F-C527B226A2D0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salt    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dried seaweed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triangle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rice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B2DF14-4DEF-4B65-B263-B9539014ADAD}"/>
              </a:ext>
            </a:extLst>
          </p:cNvPr>
          <p:cNvSpPr/>
          <p:nvPr/>
        </p:nvSpPr>
        <p:spPr>
          <a:xfrm>
            <a:off x="1744004" y="5601683"/>
            <a:ext cx="59522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rice ball </a:t>
            </a:r>
            <a:r>
              <a:rPr lang="ja-JP" altLang="en-US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（</a:t>
            </a:r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onigiri)</a:t>
            </a:r>
            <a:endParaRPr lang="ja-JP" altLang="ja-JP" sz="5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989A9AF-2480-4CBE-B05A-B144DC4CC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043" y="1912332"/>
            <a:ext cx="4827639" cy="362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30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frying pan    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roll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egg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rectangle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081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frying pan    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roll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egg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rectangle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A098BC-A9BA-4E30-9E48-0ED58A5AE647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E058E1BF-DDC1-4A50-80A7-D4AE653DAACF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ED9ABC51-35E5-46EB-918A-CD6E50F08164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72116FE2-36C2-48F9-8F27-AFD41F28F5FF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3508608-C29A-417F-A82E-A6DDD2920AA0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57DA2AF-A563-40DB-AA64-72111B1236B9}"/>
              </a:ext>
            </a:extLst>
          </p:cNvPr>
          <p:cNvSpPr/>
          <p:nvPr/>
        </p:nvSpPr>
        <p:spPr>
          <a:xfrm>
            <a:off x="303118" y="5597216"/>
            <a:ext cx="88408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rolled </a:t>
            </a:r>
            <a:r>
              <a:rPr lang="en-US" altLang="ja-JP" sz="5400" dirty="0" err="1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omelette</a:t>
            </a:r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(tamagoyaki)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C44CFAB-BD28-4F25-B7CF-8DDC335D0A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209" y="2115261"/>
            <a:ext cx="4937859" cy="370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16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4720139" y="1037271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vinegar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4720139" y="18954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seafood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628614" y="193157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vegetables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628614" y="1037271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rice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110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25A0386-2A93-4E80-88C2-209F8163818F}"/>
              </a:ext>
            </a:extLst>
          </p:cNvPr>
          <p:cNvSpPr/>
          <p:nvPr/>
        </p:nvSpPr>
        <p:spPr>
          <a:xfrm>
            <a:off x="3762399" y="5597216"/>
            <a:ext cx="19223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sushi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CD7BADB-7A67-4592-8652-936E23E99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122" y="1776069"/>
            <a:ext cx="5240593" cy="3930247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D370AFA-58FB-42B8-84E9-9E7021EF25B7}"/>
              </a:ext>
            </a:extLst>
          </p:cNvPr>
          <p:cNvSpPr txBox="1"/>
          <p:nvPr/>
        </p:nvSpPr>
        <p:spPr>
          <a:xfrm>
            <a:off x="4720139" y="1037271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vinegar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E6AE55E-BCB2-4B62-842C-0CA9AEC9E25A}"/>
              </a:ext>
            </a:extLst>
          </p:cNvPr>
          <p:cNvSpPr txBox="1"/>
          <p:nvPr/>
        </p:nvSpPr>
        <p:spPr>
          <a:xfrm>
            <a:off x="4720139" y="18954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seafood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49E1C3D-4271-4A68-B8EA-DF0E84A78EB5}"/>
              </a:ext>
            </a:extLst>
          </p:cNvPr>
          <p:cNvSpPr txBox="1"/>
          <p:nvPr/>
        </p:nvSpPr>
        <p:spPr>
          <a:xfrm>
            <a:off x="628614" y="193157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vegetables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7E34F0A-E4AB-49C8-98C0-EC730CADED08}"/>
              </a:ext>
            </a:extLst>
          </p:cNvPr>
          <p:cNvSpPr txBox="1"/>
          <p:nvPr/>
        </p:nvSpPr>
        <p:spPr>
          <a:xfrm>
            <a:off x="628614" y="1037271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rice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381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batter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seafood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vegetables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deep fry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392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18E36A-EDC6-4F5C-87F1-A6BF153B268E}"/>
              </a:ext>
            </a:extLst>
          </p:cNvPr>
          <p:cNvSpPr txBox="1"/>
          <p:nvPr/>
        </p:nvSpPr>
        <p:spPr>
          <a:xfrm>
            <a:off x="628614" y="212450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batter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A334C-ECE0-4762-ADF1-0E0DAC3D153A}"/>
              </a:ext>
            </a:extLst>
          </p:cNvPr>
          <p:cNvSpPr txBox="1"/>
          <p:nvPr/>
        </p:nvSpPr>
        <p:spPr>
          <a:xfrm>
            <a:off x="628614" y="1039532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seafood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413659-C74B-434C-9BCB-83DEB4A29427}"/>
              </a:ext>
            </a:extLst>
          </p:cNvPr>
          <p:cNvSpPr txBox="1"/>
          <p:nvPr/>
        </p:nvSpPr>
        <p:spPr>
          <a:xfrm>
            <a:off x="4720139" y="1039532"/>
            <a:ext cx="3795249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vegetables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533F6E-4449-4AA1-BCE8-26F3E5E21DD6}"/>
              </a:ext>
            </a:extLst>
          </p:cNvPr>
          <p:cNvSpPr txBox="1"/>
          <p:nvPr/>
        </p:nvSpPr>
        <p:spPr>
          <a:xfrm>
            <a:off x="4720139" y="197679"/>
            <a:ext cx="3795250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deep fry</a:t>
            </a:r>
            <a:endParaRPr kumimoji="1" lang="ja-JP" altLang="en-US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6747E1-5290-4E00-9482-E54BE56BBB2C}"/>
              </a:ext>
            </a:extLst>
          </p:cNvPr>
          <p:cNvGrpSpPr/>
          <p:nvPr/>
        </p:nvGrpSpPr>
        <p:grpSpPr>
          <a:xfrm>
            <a:off x="78658" y="5697793"/>
            <a:ext cx="8937523" cy="787891"/>
            <a:chOff x="628612" y="5697793"/>
            <a:chExt cx="7886775" cy="787891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1B772EEF-42B1-43D1-8150-08CA580B1EFA}"/>
                </a:ext>
              </a:extLst>
            </p:cNvPr>
            <p:cNvCxnSpPr/>
            <p:nvPr/>
          </p:nvCxnSpPr>
          <p:spPr>
            <a:xfrm>
              <a:off x="628613" y="6485684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632F75F0-B3A6-4F8B-8522-20F8F8824801}"/>
                </a:ext>
              </a:extLst>
            </p:cNvPr>
            <p:cNvCxnSpPr/>
            <p:nvPr/>
          </p:nvCxnSpPr>
          <p:spPr>
            <a:xfrm>
              <a:off x="628613" y="6248400"/>
              <a:ext cx="788677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7F1E6E5-40C9-4D26-A7A1-90373C4E8C36}"/>
                </a:ext>
              </a:extLst>
            </p:cNvPr>
            <p:cNvCxnSpPr/>
            <p:nvPr/>
          </p:nvCxnSpPr>
          <p:spPr>
            <a:xfrm>
              <a:off x="628612" y="5943599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925D0C4-40A6-438F-9121-09F3D2CFF1AF}"/>
                </a:ext>
              </a:extLst>
            </p:cNvPr>
            <p:cNvCxnSpPr/>
            <p:nvPr/>
          </p:nvCxnSpPr>
          <p:spPr>
            <a:xfrm>
              <a:off x="628612" y="5697793"/>
              <a:ext cx="78867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8429A5F-5B84-4600-8630-5189914BA0C1}"/>
              </a:ext>
            </a:extLst>
          </p:cNvPr>
          <p:cNvSpPr/>
          <p:nvPr/>
        </p:nvSpPr>
        <p:spPr>
          <a:xfrm>
            <a:off x="3230204" y="5597216"/>
            <a:ext cx="29867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ja-JP" sz="5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tempura</a:t>
            </a:r>
            <a:endParaRPr lang="ja-JP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151EFEC-7605-48B7-96D7-968D600D6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50" y="1993223"/>
            <a:ext cx="4720137" cy="353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467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515</TotalTime>
  <Words>157</Words>
  <Application>Microsoft Office PowerPoint</Application>
  <PresentationFormat>画面に合わせる (4:3)</PresentationFormat>
  <Paragraphs>115</Paragraphs>
  <Slides>23</Slides>
  <Notes>21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9" baseType="lpstr">
      <vt:lpstr>UD Digi Kyokasho NK-R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Noriko Tsubaki</dc:creator>
  <cp:lastModifiedBy>藤林 恵子</cp:lastModifiedBy>
  <cp:revision>57</cp:revision>
  <dcterms:created xsi:type="dcterms:W3CDTF">2020-03-14T02:47:17Z</dcterms:created>
  <dcterms:modified xsi:type="dcterms:W3CDTF">2021-05-20T05:02:18Z</dcterms:modified>
</cp:coreProperties>
</file>